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rels" ContentType="application/vnd.openxmlformats-package.relationships+xml"/>
  <Default Extension="xml" ContentType="application/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rawing7.xml" ContentType="application/vnd.ms-office.drawingml.diagramDrawing+xml"/>
  <Override PartName="/ppt/diagrams/quickStyle8.xml" ContentType="application/vnd.openxmlformats-officedocument.drawingml.diagramStyle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docProps/app.xml" ContentType="application/vnd.openxmlformats-officedocument.extended-properties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7136FB-567A-4CFB-B7F0-FF04479403F5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017B1C9-0C9B-4EEF-A05E-ACF95929F705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914AC6F1-A41A-49AE-A0FE-F19951ACC0E3}" type="parTrans" cxnId="{3421D3FC-E3E3-43D3-BAB8-940C226977E9}">
      <dgm:prSet/>
      <dgm:spPr/>
      <dgm:t>
        <a:bodyPr/>
        <a:lstStyle/>
        <a:p>
          <a:endParaRPr lang="ru-RU"/>
        </a:p>
      </dgm:t>
    </dgm:pt>
    <dgm:pt modelId="{D888185E-7A7F-46F3-ABE0-51DA34800070}" type="sibTrans" cxnId="{3421D3FC-E3E3-43D3-BAB8-940C226977E9}">
      <dgm:prSet/>
      <dgm:spPr/>
      <dgm:t>
        <a:bodyPr/>
        <a:lstStyle/>
        <a:p>
          <a:endParaRPr lang="ru-RU"/>
        </a:p>
      </dgm:t>
    </dgm:pt>
    <dgm:pt modelId="{1977D5A2-17E0-4E41-8F12-19EED08EDB41}">
      <dgm:prSet phldrT="[Текст]"/>
      <dgm:spPr/>
      <dgm:t>
        <a:bodyPr/>
        <a:lstStyle/>
        <a:p>
          <a:r>
            <a:rPr lang="ru-RU" dirty="0" smtClean="0"/>
            <a:t>Улучшение материально-технической базы учреждения.</a:t>
          </a:r>
          <a:endParaRPr lang="ru-RU" dirty="0"/>
        </a:p>
      </dgm:t>
    </dgm:pt>
    <dgm:pt modelId="{2C1B33F6-0ACD-4CEE-9DC6-58F2CE71262D}" type="parTrans" cxnId="{469FE114-FB7A-4BD4-95BA-269D95B496A6}">
      <dgm:prSet/>
      <dgm:spPr/>
      <dgm:t>
        <a:bodyPr/>
        <a:lstStyle/>
        <a:p>
          <a:endParaRPr lang="ru-RU"/>
        </a:p>
      </dgm:t>
    </dgm:pt>
    <dgm:pt modelId="{1E8130A6-835D-4021-8DF1-678188E8973E}" type="sibTrans" cxnId="{469FE114-FB7A-4BD4-95BA-269D95B496A6}">
      <dgm:prSet/>
      <dgm:spPr/>
      <dgm:t>
        <a:bodyPr/>
        <a:lstStyle/>
        <a:p>
          <a:endParaRPr lang="ru-RU"/>
        </a:p>
      </dgm:t>
    </dgm:pt>
    <dgm:pt modelId="{B1D37F3A-F5B3-47BE-8D02-C013F2B10388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B75802E8-E0A6-49CC-9453-5AF589FC44ED}" type="parTrans" cxnId="{05006852-D5E8-4121-BF78-F1E8E12129C8}">
      <dgm:prSet/>
      <dgm:spPr/>
      <dgm:t>
        <a:bodyPr/>
        <a:lstStyle/>
        <a:p>
          <a:endParaRPr lang="ru-RU"/>
        </a:p>
      </dgm:t>
    </dgm:pt>
    <dgm:pt modelId="{2F1B3861-91A1-49AE-A7DF-ED3087DDC4F8}" type="sibTrans" cxnId="{05006852-D5E8-4121-BF78-F1E8E12129C8}">
      <dgm:prSet/>
      <dgm:spPr/>
      <dgm:t>
        <a:bodyPr/>
        <a:lstStyle/>
        <a:p>
          <a:endParaRPr lang="ru-RU"/>
        </a:p>
      </dgm:t>
    </dgm:pt>
    <dgm:pt modelId="{32A020DC-D66B-4A8B-8108-EACBAFB6A942}">
      <dgm:prSet phldrT="[Текст]"/>
      <dgm:spPr/>
      <dgm:t>
        <a:bodyPr/>
        <a:lstStyle/>
        <a:p>
          <a:r>
            <a:rPr lang="ru-RU" dirty="0" smtClean="0"/>
            <a:t>Привлечение внимания родителей к проблемам детского сада, создание условий для реализации общественных инициатив.</a:t>
          </a:r>
          <a:endParaRPr lang="ru-RU" dirty="0"/>
        </a:p>
      </dgm:t>
    </dgm:pt>
    <dgm:pt modelId="{DE31132B-1545-40F6-BCA2-D088BFD11023}" type="parTrans" cxnId="{5EA6C3DC-C6C6-4E0C-A203-8F2D7E20E0C0}">
      <dgm:prSet/>
      <dgm:spPr/>
      <dgm:t>
        <a:bodyPr/>
        <a:lstStyle/>
        <a:p>
          <a:endParaRPr lang="ru-RU"/>
        </a:p>
      </dgm:t>
    </dgm:pt>
    <dgm:pt modelId="{B5B784B0-F9EA-427A-AAA0-74631A770934}" type="sibTrans" cxnId="{5EA6C3DC-C6C6-4E0C-A203-8F2D7E20E0C0}">
      <dgm:prSet/>
      <dgm:spPr/>
      <dgm:t>
        <a:bodyPr/>
        <a:lstStyle/>
        <a:p>
          <a:endParaRPr lang="ru-RU"/>
        </a:p>
      </dgm:t>
    </dgm:pt>
    <dgm:pt modelId="{D189B895-57EE-4CE9-B027-C944321C36EC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CAA27EF6-28F9-4346-AD0F-441296DFCC1F}" type="parTrans" cxnId="{7108288D-55E5-4E99-B2B7-7573A4DA4908}">
      <dgm:prSet/>
      <dgm:spPr/>
      <dgm:t>
        <a:bodyPr/>
        <a:lstStyle/>
        <a:p>
          <a:endParaRPr lang="ru-RU"/>
        </a:p>
      </dgm:t>
    </dgm:pt>
    <dgm:pt modelId="{FA124E2F-9E28-4035-A7EC-02CD40D01B1C}" type="sibTrans" cxnId="{7108288D-55E5-4E99-B2B7-7573A4DA4908}">
      <dgm:prSet/>
      <dgm:spPr/>
      <dgm:t>
        <a:bodyPr/>
        <a:lstStyle/>
        <a:p>
          <a:endParaRPr lang="ru-RU"/>
        </a:p>
      </dgm:t>
    </dgm:pt>
    <dgm:pt modelId="{4D9E3ADC-7E85-4AC0-8C55-191DB00214D8}">
      <dgm:prSet/>
      <dgm:spPr/>
      <dgm:t>
        <a:bodyPr/>
        <a:lstStyle/>
        <a:p>
          <a:r>
            <a:rPr lang="ru-RU" dirty="0" smtClean="0"/>
            <a:t>4</a:t>
          </a:r>
          <a:endParaRPr lang="ru-RU" dirty="0"/>
        </a:p>
      </dgm:t>
    </dgm:pt>
    <dgm:pt modelId="{F8BA8E53-F0C6-430D-AB96-5425672D0621}" type="parTrans" cxnId="{7C60EDF4-12A5-496F-AF3F-4AE75DE37C6D}">
      <dgm:prSet/>
      <dgm:spPr/>
      <dgm:t>
        <a:bodyPr/>
        <a:lstStyle/>
        <a:p>
          <a:endParaRPr lang="ru-RU"/>
        </a:p>
      </dgm:t>
    </dgm:pt>
    <dgm:pt modelId="{F6541F1D-E2A3-432A-9673-BBD0925832F1}" type="sibTrans" cxnId="{7C60EDF4-12A5-496F-AF3F-4AE75DE37C6D}">
      <dgm:prSet/>
      <dgm:spPr/>
      <dgm:t>
        <a:bodyPr/>
        <a:lstStyle/>
        <a:p>
          <a:endParaRPr lang="ru-RU"/>
        </a:p>
      </dgm:t>
    </dgm:pt>
    <dgm:pt modelId="{2FF947B1-7498-4E22-8E23-B53CB2D29339}">
      <dgm:prSet/>
      <dgm:spPr/>
      <dgm:t>
        <a:bodyPr/>
        <a:lstStyle/>
        <a:p>
          <a:r>
            <a:rPr lang="ru-RU" smtClean="0"/>
            <a:t>Создание условий для развития когнитивных способностей у воспитанников ДОУ.</a:t>
          </a:r>
          <a:endParaRPr lang="ru-RU"/>
        </a:p>
      </dgm:t>
    </dgm:pt>
    <dgm:pt modelId="{44BA146C-F6F6-43FD-BF01-89A3063514FF}" type="parTrans" cxnId="{A4FD5F82-9278-4775-9EA9-E5740134B54D}">
      <dgm:prSet/>
      <dgm:spPr/>
      <dgm:t>
        <a:bodyPr/>
        <a:lstStyle/>
        <a:p>
          <a:endParaRPr lang="ru-RU"/>
        </a:p>
      </dgm:t>
    </dgm:pt>
    <dgm:pt modelId="{EDCB0B4F-1B5A-495F-A95A-48DB4226F7EE}" type="sibTrans" cxnId="{A4FD5F82-9278-4775-9EA9-E5740134B54D}">
      <dgm:prSet/>
      <dgm:spPr/>
      <dgm:t>
        <a:bodyPr/>
        <a:lstStyle/>
        <a:p>
          <a:endParaRPr lang="ru-RU"/>
        </a:p>
      </dgm:t>
    </dgm:pt>
    <dgm:pt modelId="{B3FB799A-28D7-40C8-9E18-4D3A5BA04890}">
      <dgm:prSet phldrT="[Текст]"/>
      <dgm:spPr/>
      <dgm:t>
        <a:bodyPr/>
        <a:lstStyle/>
        <a:p>
          <a:r>
            <a:rPr lang="ru-RU" dirty="0" smtClean="0"/>
            <a:t>Консультативная помощь родителям в вопросах развития детей.</a:t>
          </a:r>
          <a:endParaRPr lang="ru-RU" dirty="0"/>
        </a:p>
      </dgm:t>
    </dgm:pt>
    <dgm:pt modelId="{5E6C4E32-545E-4FF1-A1D8-2A7F739F422B}" type="sibTrans" cxnId="{4875C0B5-9FA5-4E99-A04B-F7C43B2C5541}">
      <dgm:prSet/>
      <dgm:spPr/>
      <dgm:t>
        <a:bodyPr/>
        <a:lstStyle/>
        <a:p>
          <a:endParaRPr lang="ru-RU"/>
        </a:p>
      </dgm:t>
    </dgm:pt>
    <dgm:pt modelId="{F945E02B-33BF-47DA-93E9-5922A57AF9D3}" type="parTrans" cxnId="{4875C0B5-9FA5-4E99-A04B-F7C43B2C5541}">
      <dgm:prSet/>
      <dgm:spPr/>
      <dgm:t>
        <a:bodyPr/>
        <a:lstStyle/>
        <a:p>
          <a:endParaRPr lang="ru-RU"/>
        </a:p>
      </dgm:t>
    </dgm:pt>
    <dgm:pt modelId="{0A375CBB-F24F-46BA-9C9B-5E35884C6DEE}">
      <dgm:prSet/>
      <dgm:spPr/>
      <dgm:t>
        <a:bodyPr/>
        <a:lstStyle/>
        <a:p>
          <a:r>
            <a:rPr lang="ru-RU" dirty="0" smtClean="0"/>
            <a:t>5</a:t>
          </a:r>
          <a:endParaRPr lang="ru-RU" dirty="0"/>
        </a:p>
      </dgm:t>
    </dgm:pt>
    <dgm:pt modelId="{0A441086-2205-477C-B9A3-E46A3DBC7228}" type="parTrans" cxnId="{3C2E7FA5-8DE3-4B8C-9233-C4B3BED0FEF8}">
      <dgm:prSet/>
      <dgm:spPr/>
      <dgm:t>
        <a:bodyPr/>
        <a:lstStyle/>
        <a:p>
          <a:endParaRPr lang="ru-RU"/>
        </a:p>
      </dgm:t>
    </dgm:pt>
    <dgm:pt modelId="{1ACD6286-5BF0-466B-B3D5-4E56F0D41781}" type="sibTrans" cxnId="{3C2E7FA5-8DE3-4B8C-9233-C4B3BED0FEF8}">
      <dgm:prSet/>
      <dgm:spPr/>
      <dgm:t>
        <a:bodyPr/>
        <a:lstStyle/>
        <a:p>
          <a:endParaRPr lang="ru-RU"/>
        </a:p>
      </dgm:t>
    </dgm:pt>
    <dgm:pt modelId="{99D383B6-C98B-46C7-90AF-2326FD1DE153}">
      <dgm:prSet/>
      <dgm:spPr/>
      <dgm:t>
        <a:bodyPr/>
        <a:lstStyle/>
        <a:p>
          <a:r>
            <a:rPr lang="ru-RU" smtClean="0"/>
            <a:t>Создание условий для педагогического творчества, поиска новых возможностей для решения образовательных задач.</a:t>
          </a:r>
          <a:endParaRPr lang="ru-RU"/>
        </a:p>
      </dgm:t>
    </dgm:pt>
    <dgm:pt modelId="{1E1C926D-5D4C-4BF8-BBB9-39368077F108}" type="parTrans" cxnId="{7F5A2E28-BD5F-48AC-92BF-9D91D98F7083}">
      <dgm:prSet/>
      <dgm:spPr/>
      <dgm:t>
        <a:bodyPr/>
        <a:lstStyle/>
        <a:p>
          <a:endParaRPr lang="ru-RU"/>
        </a:p>
      </dgm:t>
    </dgm:pt>
    <dgm:pt modelId="{F45280B1-8C30-405F-9AFC-92EA86069008}" type="sibTrans" cxnId="{7F5A2E28-BD5F-48AC-92BF-9D91D98F7083}">
      <dgm:prSet/>
      <dgm:spPr/>
      <dgm:t>
        <a:bodyPr/>
        <a:lstStyle/>
        <a:p>
          <a:endParaRPr lang="ru-RU"/>
        </a:p>
      </dgm:t>
    </dgm:pt>
    <dgm:pt modelId="{CFCB1C39-59D4-407E-970B-A4958323A6E4}" type="pres">
      <dgm:prSet presAssocID="{917136FB-567A-4CFB-B7F0-FF04479403F5}" presName="linearFlow" presStyleCnt="0">
        <dgm:presLayoutVars>
          <dgm:dir/>
          <dgm:animLvl val="lvl"/>
          <dgm:resizeHandles val="exact"/>
        </dgm:presLayoutVars>
      </dgm:prSet>
      <dgm:spPr/>
    </dgm:pt>
    <dgm:pt modelId="{CD090C7D-108C-415B-A7C0-7A6410D17918}" type="pres">
      <dgm:prSet presAssocID="{3017B1C9-0C9B-4EEF-A05E-ACF95929F705}" presName="composite" presStyleCnt="0"/>
      <dgm:spPr/>
    </dgm:pt>
    <dgm:pt modelId="{F7EB8F3D-E5E9-434F-84AB-8E003AE60856}" type="pres">
      <dgm:prSet presAssocID="{3017B1C9-0C9B-4EEF-A05E-ACF95929F705}" presName="parentText" presStyleLbl="alignNode1" presStyleIdx="0" presStyleCnt="5">
        <dgm:presLayoutVars>
          <dgm:chMax val="1"/>
          <dgm:bulletEnabled val="1"/>
        </dgm:presLayoutVars>
      </dgm:prSet>
      <dgm:spPr/>
    </dgm:pt>
    <dgm:pt modelId="{3773569E-CF6A-4CCF-8E07-0099141EEA5D}" type="pres">
      <dgm:prSet presAssocID="{3017B1C9-0C9B-4EEF-A05E-ACF95929F705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A08BD6-1F03-446D-B377-BD51812C0A51}" type="pres">
      <dgm:prSet presAssocID="{D888185E-7A7F-46F3-ABE0-51DA34800070}" presName="sp" presStyleCnt="0"/>
      <dgm:spPr/>
    </dgm:pt>
    <dgm:pt modelId="{185AAD6E-66E7-4486-ADFF-2E243A417AC1}" type="pres">
      <dgm:prSet presAssocID="{B1D37F3A-F5B3-47BE-8D02-C013F2B10388}" presName="composite" presStyleCnt="0"/>
      <dgm:spPr/>
    </dgm:pt>
    <dgm:pt modelId="{188A4A8E-9189-4C7D-81E3-283FD5989BC1}" type="pres">
      <dgm:prSet presAssocID="{B1D37F3A-F5B3-47BE-8D02-C013F2B10388}" presName="parentText" presStyleLbl="alignNode1" presStyleIdx="1" presStyleCnt="5">
        <dgm:presLayoutVars>
          <dgm:chMax val="1"/>
          <dgm:bulletEnabled val="1"/>
        </dgm:presLayoutVars>
      </dgm:prSet>
      <dgm:spPr/>
    </dgm:pt>
    <dgm:pt modelId="{23CD3B8E-1124-4217-A0CF-9829E2674526}" type="pres">
      <dgm:prSet presAssocID="{B1D37F3A-F5B3-47BE-8D02-C013F2B10388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9C32F6-B5E4-48B4-9BBE-BB46BA241F8A}" type="pres">
      <dgm:prSet presAssocID="{2F1B3861-91A1-49AE-A7DF-ED3087DDC4F8}" presName="sp" presStyleCnt="0"/>
      <dgm:spPr/>
    </dgm:pt>
    <dgm:pt modelId="{38947973-4A4D-46F4-A632-33B696765F12}" type="pres">
      <dgm:prSet presAssocID="{D189B895-57EE-4CE9-B027-C944321C36EC}" presName="composite" presStyleCnt="0"/>
      <dgm:spPr/>
    </dgm:pt>
    <dgm:pt modelId="{EC919B14-3F29-4F71-B953-D905492211F7}" type="pres">
      <dgm:prSet presAssocID="{D189B895-57EE-4CE9-B027-C944321C36EC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22C3F4DB-9CD6-4BCC-94FC-736A267CE2FF}" type="pres">
      <dgm:prSet presAssocID="{D189B895-57EE-4CE9-B027-C944321C36EC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AB5AB4-28A8-4244-AF7D-CDFC5326299C}" type="pres">
      <dgm:prSet presAssocID="{FA124E2F-9E28-4035-A7EC-02CD40D01B1C}" presName="sp" presStyleCnt="0"/>
      <dgm:spPr/>
    </dgm:pt>
    <dgm:pt modelId="{F3643E54-A642-43EE-992F-E73D520A1FEA}" type="pres">
      <dgm:prSet presAssocID="{4D9E3ADC-7E85-4AC0-8C55-191DB00214D8}" presName="composite" presStyleCnt="0"/>
      <dgm:spPr/>
    </dgm:pt>
    <dgm:pt modelId="{E54B6EFD-EEBA-4258-9D5C-7DA611687FAE}" type="pres">
      <dgm:prSet presAssocID="{4D9E3ADC-7E85-4AC0-8C55-191DB00214D8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F00AB4FA-FB41-49B2-94B9-D98C5F016046}" type="pres">
      <dgm:prSet presAssocID="{4D9E3ADC-7E85-4AC0-8C55-191DB00214D8}" presName="descendantText" presStyleLbl="alignAcc1" presStyleIdx="3" presStyleCnt="5">
        <dgm:presLayoutVars>
          <dgm:bulletEnabled val="1"/>
        </dgm:presLayoutVars>
      </dgm:prSet>
      <dgm:spPr/>
    </dgm:pt>
    <dgm:pt modelId="{C9116719-83C1-4A20-98B0-A911726496C4}" type="pres">
      <dgm:prSet presAssocID="{F6541F1D-E2A3-432A-9673-BBD0925832F1}" presName="sp" presStyleCnt="0"/>
      <dgm:spPr/>
    </dgm:pt>
    <dgm:pt modelId="{33F0107A-44E3-4AA5-9C5B-A4FE9799876D}" type="pres">
      <dgm:prSet presAssocID="{0A375CBB-F24F-46BA-9C9B-5E35884C6DEE}" presName="composite" presStyleCnt="0"/>
      <dgm:spPr/>
    </dgm:pt>
    <dgm:pt modelId="{5A08B003-12DF-447B-8942-2A8526AEBF69}" type="pres">
      <dgm:prSet presAssocID="{0A375CBB-F24F-46BA-9C9B-5E35884C6DEE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A247AC3F-D410-477D-85B8-47E01EBA37E0}" type="pres">
      <dgm:prSet presAssocID="{0A375CBB-F24F-46BA-9C9B-5E35884C6DEE}" presName="descendantText" presStyleLbl="alignAcc1" presStyleIdx="4" presStyleCnt="5">
        <dgm:presLayoutVars>
          <dgm:bulletEnabled val="1"/>
        </dgm:presLayoutVars>
      </dgm:prSet>
      <dgm:spPr/>
    </dgm:pt>
  </dgm:ptLst>
  <dgm:cxnLst>
    <dgm:cxn modelId="{FB75D5FE-1DDA-4822-8B5F-9A1E0AF04268}" type="presOf" srcId="{99D383B6-C98B-46C7-90AF-2326FD1DE153}" destId="{A247AC3F-D410-477D-85B8-47E01EBA37E0}" srcOrd="0" destOrd="0" presId="urn:microsoft.com/office/officeart/2005/8/layout/chevron2"/>
    <dgm:cxn modelId="{A4FD5F82-9278-4775-9EA9-E5740134B54D}" srcId="{4D9E3ADC-7E85-4AC0-8C55-191DB00214D8}" destId="{2FF947B1-7498-4E22-8E23-B53CB2D29339}" srcOrd="0" destOrd="0" parTransId="{44BA146C-F6F6-43FD-BF01-89A3063514FF}" sibTransId="{EDCB0B4F-1B5A-495F-A95A-48DB4226F7EE}"/>
    <dgm:cxn modelId="{7C60EDF4-12A5-496F-AF3F-4AE75DE37C6D}" srcId="{917136FB-567A-4CFB-B7F0-FF04479403F5}" destId="{4D9E3ADC-7E85-4AC0-8C55-191DB00214D8}" srcOrd="3" destOrd="0" parTransId="{F8BA8E53-F0C6-430D-AB96-5425672D0621}" sibTransId="{F6541F1D-E2A3-432A-9673-BBD0925832F1}"/>
    <dgm:cxn modelId="{CCA8DE2C-C8CD-43CF-834A-B9DF6C5E7B0B}" type="presOf" srcId="{32A020DC-D66B-4A8B-8108-EACBAFB6A942}" destId="{23CD3B8E-1124-4217-A0CF-9829E2674526}" srcOrd="0" destOrd="0" presId="urn:microsoft.com/office/officeart/2005/8/layout/chevron2"/>
    <dgm:cxn modelId="{7F5A2E28-BD5F-48AC-92BF-9D91D98F7083}" srcId="{0A375CBB-F24F-46BA-9C9B-5E35884C6DEE}" destId="{99D383B6-C98B-46C7-90AF-2326FD1DE153}" srcOrd="0" destOrd="0" parTransId="{1E1C926D-5D4C-4BF8-BBB9-39368077F108}" sibTransId="{F45280B1-8C30-405F-9AFC-92EA86069008}"/>
    <dgm:cxn modelId="{BF771A8C-3BE0-4D81-B471-FBA594B57F9F}" type="presOf" srcId="{917136FB-567A-4CFB-B7F0-FF04479403F5}" destId="{CFCB1C39-59D4-407E-970B-A4958323A6E4}" srcOrd="0" destOrd="0" presId="urn:microsoft.com/office/officeart/2005/8/layout/chevron2"/>
    <dgm:cxn modelId="{103B412E-9FED-437E-9DC7-8E7939DFB712}" type="presOf" srcId="{3017B1C9-0C9B-4EEF-A05E-ACF95929F705}" destId="{F7EB8F3D-E5E9-434F-84AB-8E003AE60856}" srcOrd="0" destOrd="0" presId="urn:microsoft.com/office/officeart/2005/8/layout/chevron2"/>
    <dgm:cxn modelId="{5EA6C3DC-C6C6-4E0C-A203-8F2D7E20E0C0}" srcId="{B1D37F3A-F5B3-47BE-8D02-C013F2B10388}" destId="{32A020DC-D66B-4A8B-8108-EACBAFB6A942}" srcOrd="0" destOrd="0" parTransId="{DE31132B-1545-40F6-BCA2-D088BFD11023}" sibTransId="{B5B784B0-F9EA-427A-AAA0-74631A770934}"/>
    <dgm:cxn modelId="{05006852-D5E8-4121-BF78-F1E8E12129C8}" srcId="{917136FB-567A-4CFB-B7F0-FF04479403F5}" destId="{B1D37F3A-F5B3-47BE-8D02-C013F2B10388}" srcOrd="1" destOrd="0" parTransId="{B75802E8-E0A6-49CC-9453-5AF589FC44ED}" sibTransId="{2F1B3861-91A1-49AE-A7DF-ED3087DDC4F8}"/>
    <dgm:cxn modelId="{3C2E7FA5-8DE3-4B8C-9233-C4B3BED0FEF8}" srcId="{917136FB-567A-4CFB-B7F0-FF04479403F5}" destId="{0A375CBB-F24F-46BA-9C9B-5E35884C6DEE}" srcOrd="4" destOrd="0" parTransId="{0A441086-2205-477C-B9A3-E46A3DBC7228}" sibTransId="{1ACD6286-5BF0-466B-B3D5-4E56F0D41781}"/>
    <dgm:cxn modelId="{3421D3FC-E3E3-43D3-BAB8-940C226977E9}" srcId="{917136FB-567A-4CFB-B7F0-FF04479403F5}" destId="{3017B1C9-0C9B-4EEF-A05E-ACF95929F705}" srcOrd="0" destOrd="0" parTransId="{914AC6F1-A41A-49AE-A0FE-F19951ACC0E3}" sibTransId="{D888185E-7A7F-46F3-ABE0-51DA34800070}"/>
    <dgm:cxn modelId="{4875C0B5-9FA5-4E99-A04B-F7C43B2C5541}" srcId="{D189B895-57EE-4CE9-B027-C944321C36EC}" destId="{B3FB799A-28D7-40C8-9E18-4D3A5BA04890}" srcOrd="0" destOrd="0" parTransId="{F945E02B-33BF-47DA-93E9-5922A57AF9D3}" sibTransId="{5E6C4E32-545E-4FF1-A1D8-2A7F739F422B}"/>
    <dgm:cxn modelId="{885833C7-399F-4D4E-9CEC-9A334DF14A23}" type="presOf" srcId="{0A375CBB-F24F-46BA-9C9B-5E35884C6DEE}" destId="{5A08B003-12DF-447B-8942-2A8526AEBF69}" srcOrd="0" destOrd="0" presId="urn:microsoft.com/office/officeart/2005/8/layout/chevron2"/>
    <dgm:cxn modelId="{20A8D1FF-ED15-4907-9F3B-CFA7465FB4B0}" type="presOf" srcId="{1977D5A2-17E0-4E41-8F12-19EED08EDB41}" destId="{3773569E-CF6A-4CCF-8E07-0099141EEA5D}" srcOrd="0" destOrd="0" presId="urn:microsoft.com/office/officeart/2005/8/layout/chevron2"/>
    <dgm:cxn modelId="{D4E15F8A-1538-4BA5-A829-4670537E6D54}" type="presOf" srcId="{B3FB799A-28D7-40C8-9E18-4D3A5BA04890}" destId="{22C3F4DB-9CD6-4BCC-94FC-736A267CE2FF}" srcOrd="0" destOrd="0" presId="urn:microsoft.com/office/officeart/2005/8/layout/chevron2"/>
    <dgm:cxn modelId="{FB140A57-6237-4AA8-BFFF-FCCCF1507E3B}" type="presOf" srcId="{B1D37F3A-F5B3-47BE-8D02-C013F2B10388}" destId="{188A4A8E-9189-4C7D-81E3-283FD5989BC1}" srcOrd="0" destOrd="0" presId="urn:microsoft.com/office/officeart/2005/8/layout/chevron2"/>
    <dgm:cxn modelId="{E6C76F33-CA6C-488D-8021-65CA281D0AE3}" type="presOf" srcId="{D189B895-57EE-4CE9-B027-C944321C36EC}" destId="{EC919B14-3F29-4F71-B953-D905492211F7}" srcOrd="0" destOrd="0" presId="urn:microsoft.com/office/officeart/2005/8/layout/chevron2"/>
    <dgm:cxn modelId="{7108288D-55E5-4E99-B2B7-7573A4DA4908}" srcId="{917136FB-567A-4CFB-B7F0-FF04479403F5}" destId="{D189B895-57EE-4CE9-B027-C944321C36EC}" srcOrd="2" destOrd="0" parTransId="{CAA27EF6-28F9-4346-AD0F-441296DFCC1F}" sibTransId="{FA124E2F-9E28-4035-A7EC-02CD40D01B1C}"/>
    <dgm:cxn modelId="{469FE114-FB7A-4BD4-95BA-269D95B496A6}" srcId="{3017B1C9-0C9B-4EEF-A05E-ACF95929F705}" destId="{1977D5A2-17E0-4E41-8F12-19EED08EDB41}" srcOrd="0" destOrd="0" parTransId="{2C1B33F6-0ACD-4CEE-9DC6-58F2CE71262D}" sibTransId="{1E8130A6-835D-4021-8DF1-678188E8973E}"/>
    <dgm:cxn modelId="{54125805-CDD7-4A1A-A006-7A3C745783E9}" type="presOf" srcId="{2FF947B1-7498-4E22-8E23-B53CB2D29339}" destId="{F00AB4FA-FB41-49B2-94B9-D98C5F016046}" srcOrd="0" destOrd="0" presId="urn:microsoft.com/office/officeart/2005/8/layout/chevron2"/>
    <dgm:cxn modelId="{90996D47-233C-489A-B1FC-30F4982C5D7E}" type="presOf" srcId="{4D9E3ADC-7E85-4AC0-8C55-191DB00214D8}" destId="{E54B6EFD-EEBA-4258-9D5C-7DA611687FAE}" srcOrd="0" destOrd="0" presId="urn:microsoft.com/office/officeart/2005/8/layout/chevron2"/>
    <dgm:cxn modelId="{82B3BCD3-4671-4DA6-8811-95DD0EA1E0D5}" type="presParOf" srcId="{CFCB1C39-59D4-407E-970B-A4958323A6E4}" destId="{CD090C7D-108C-415B-A7C0-7A6410D17918}" srcOrd="0" destOrd="0" presId="urn:microsoft.com/office/officeart/2005/8/layout/chevron2"/>
    <dgm:cxn modelId="{40F04538-E6BB-403D-9E2A-7C8C8353630B}" type="presParOf" srcId="{CD090C7D-108C-415B-A7C0-7A6410D17918}" destId="{F7EB8F3D-E5E9-434F-84AB-8E003AE60856}" srcOrd="0" destOrd="0" presId="urn:microsoft.com/office/officeart/2005/8/layout/chevron2"/>
    <dgm:cxn modelId="{E00999CF-2F27-4041-9066-86BC5BCB3436}" type="presParOf" srcId="{CD090C7D-108C-415B-A7C0-7A6410D17918}" destId="{3773569E-CF6A-4CCF-8E07-0099141EEA5D}" srcOrd="1" destOrd="0" presId="urn:microsoft.com/office/officeart/2005/8/layout/chevron2"/>
    <dgm:cxn modelId="{09AF7F9A-6992-47C5-A131-5EDCA3E176DA}" type="presParOf" srcId="{CFCB1C39-59D4-407E-970B-A4958323A6E4}" destId="{14A08BD6-1F03-446D-B377-BD51812C0A51}" srcOrd="1" destOrd="0" presId="urn:microsoft.com/office/officeart/2005/8/layout/chevron2"/>
    <dgm:cxn modelId="{8024A9F7-E024-4F4C-8C89-934401521B3C}" type="presParOf" srcId="{CFCB1C39-59D4-407E-970B-A4958323A6E4}" destId="{185AAD6E-66E7-4486-ADFF-2E243A417AC1}" srcOrd="2" destOrd="0" presId="urn:microsoft.com/office/officeart/2005/8/layout/chevron2"/>
    <dgm:cxn modelId="{46FE4B9E-F494-4027-93A7-68B333A3569B}" type="presParOf" srcId="{185AAD6E-66E7-4486-ADFF-2E243A417AC1}" destId="{188A4A8E-9189-4C7D-81E3-283FD5989BC1}" srcOrd="0" destOrd="0" presId="urn:microsoft.com/office/officeart/2005/8/layout/chevron2"/>
    <dgm:cxn modelId="{A46921B7-C86F-44E1-A5D3-BFF5D0C45838}" type="presParOf" srcId="{185AAD6E-66E7-4486-ADFF-2E243A417AC1}" destId="{23CD3B8E-1124-4217-A0CF-9829E2674526}" srcOrd="1" destOrd="0" presId="urn:microsoft.com/office/officeart/2005/8/layout/chevron2"/>
    <dgm:cxn modelId="{94BFFE6C-5684-4233-B529-CB789AB03F75}" type="presParOf" srcId="{CFCB1C39-59D4-407E-970B-A4958323A6E4}" destId="{F99C32F6-B5E4-48B4-9BBE-BB46BA241F8A}" srcOrd="3" destOrd="0" presId="urn:microsoft.com/office/officeart/2005/8/layout/chevron2"/>
    <dgm:cxn modelId="{011DE18C-366C-4955-B99B-26196B9346F8}" type="presParOf" srcId="{CFCB1C39-59D4-407E-970B-A4958323A6E4}" destId="{38947973-4A4D-46F4-A632-33B696765F12}" srcOrd="4" destOrd="0" presId="urn:microsoft.com/office/officeart/2005/8/layout/chevron2"/>
    <dgm:cxn modelId="{95CF72B4-DEF3-4117-9509-D07C3DCF48E8}" type="presParOf" srcId="{38947973-4A4D-46F4-A632-33B696765F12}" destId="{EC919B14-3F29-4F71-B953-D905492211F7}" srcOrd="0" destOrd="0" presId="urn:microsoft.com/office/officeart/2005/8/layout/chevron2"/>
    <dgm:cxn modelId="{3DEBCD62-B9B4-4D94-B7DD-8596841C88D6}" type="presParOf" srcId="{38947973-4A4D-46F4-A632-33B696765F12}" destId="{22C3F4DB-9CD6-4BCC-94FC-736A267CE2FF}" srcOrd="1" destOrd="0" presId="urn:microsoft.com/office/officeart/2005/8/layout/chevron2"/>
    <dgm:cxn modelId="{B3827324-3623-4E28-AA8B-CC8DF74C08D1}" type="presParOf" srcId="{CFCB1C39-59D4-407E-970B-A4958323A6E4}" destId="{73AB5AB4-28A8-4244-AF7D-CDFC5326299C}" srcOrd="5" destOrd="0" presId="urn:microsoft.com/office/officeart/2005/8/layout/chevron2"/>
    <dgm:cxn modelId="{46ABD7F3-23DB-44CC-8F04-8D5497FB9786}" type="presParOf" srcId="{CFCB1C39-59D4-407E-970B-A4958323A6E4}" destId="{F3643E54-A642-43EE-992F-E73D520A1FEA}" srcOrd="6" destOrd="0" presId="urn:microsoft.com/office/officeart/2005/8/layout/chevron2"/>
    <dgm:cxn modelId="{A5243DC5-B2D1-478A-A289-8299AFC0932F}" type="presParOf" srcId="{F3643E54-A642-43EE-992F-E73D520A1FEA}" destId="{E54B6EFD-EEBA-4258-9D5C-7DA611687FAE}" srcOrd="0" destOrd="0" presId="urn:microsoft.com/office/officeart/2005/8/layout/chevron2"/>
    <dgm:cxn modelId="{395247E9-5919-4182-B817-CE71F6E0AD1B}" type="presParOf" srcId="{F3643E54-A642-43EE-992F-E73D520A1FEA}" destId="{F00AB4FA-FB41-49B2-94B9-D98C5F016046}" srcOrd="1" destOrd="0" presId="urn:microsoft.com/office/officeart/2005/8/layout/chevron2"/>
    <dgm:cxn modelId="{D7F3363C-A3C8-43F1-8BB4-A7574089B9C4}" type="presParOf" srcId="{CFCB1C39-59D4-407E-970B-A4958323A6E4}" destId="{C9116719-83C1-4A20-98B0-A911726496C4}" srcOrd="7" destOrd="0" presId="urn:microsoft.com/office/officeart/2005/8/layout/chevron2"/>
    <dgm:cxn modelId="{F783B290-A597-4AAD-AC3A-94AD16797FD5}" type="presParOf" srcId="{CFCB1C39-59D4-407E-970B-A4958323A6E4}" destId="{33F0107A-44E3-4AA5-9C5B-A4FE9799876D}" srcOrd="8" destOrd="0" presId="urn:microsoft.com/office/officeart/2005/8/layout/chevron2"/>
    <dgm:cxn modelId="{3EFA416E-D7F4-4BA6-99B1-D5849F86DD31}" type="presParOf" srcId="{33F0107A-44E3-4AA5-9C5B-A4FE9799876D}" destId="{5A08B003-12DF-447B-8942-2A8526AEBF69}" srcOrd="0" destOrd="0" presId="urn:microsoft.com/office/officeart/2005/8/layout/chevron2"/>
    <dgm:cxn modelId="{5215CEAF-A721-4AB4-A4FF-D86FE8CB2BE5}" type="presParOf" srcId="{33F0107A-44E3-4AA5-9C5B-A4FE9799876D}" destId="{A247AC3F-D410-477D-85B8-47E01EBA37E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ACEA65C-7785-4BC9-81DB-F3BF76CF155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D0F9A4B-B848-4C26-A2AB-3357F6EEE0F7}">
      <dgm:prSet custT="1"/>
      <dgm:spPr/>
      <dgm:t>
        <a:bodyPr/>
        <a:lstStyle/>
        <a:p>
          <a:r>
            <a:rPr lang="ru-RU" sz="3600" dirty="0" smtClean="0"/>
            <a:t>Задачи проекта</a:t>
          </a:r>
          <a:endParaRPr lang="ru-RU" sz="3600" dirty="0"/>
        </a:p>
      </dgm:t>
    </dgm:pt>
    <dgm:pt modelId="{F886B470-E5AC-4F56-90F4-DF87D1A23561}" type="parTrans" cxnId="{806F49F8-C18C-4872-BE64-561E4E857FD8}">
      <dgm:prSet/>
      <dgm:spPr/>
      <dgm:t>
        <a:bodyPr/>
        <a:lstStyle/>
        <a:p>
          <a:endParaRPr lang="ru-RU"/>
        </a:p>
      </dgm:t>
    </dgm:pt>
    <dgm:pt modelId="{844842CE-8637-4913-8913-E17BDC784B35}" type="sibTrans" cxnId="{806F49F8-C18C-4872-BE64-561E4E857FD8}">
      <dgm:prSet/>
      <dgm:spPr/>
      <dgm:t>
        <a:bodyPr/>
        <a:lstStyle/>
        <a:p>
          <a:endParaRPr lang="ru-RU"/>
        </a:p>
      </dgm:t>
    </dgm:pt>
    <dgm:pt modelId="{C78D3748-109A-4E41-8351-233D3F62EA2F}" type="pres">
      <dgm:prSet presAssocID="{2ACEA65C-7785-4BC9-81DB-F3BF76CF1557}" presName="linear" presStyleCnt="0">
        <dgm:presLayoutVars>
          <dgm:animLvl val="lvl"/>
          <dgm:resizeHandles val="exact"/>
        </dgm:presLayoutVars>
      </dgm:prSet>
      <dgm:spPr/>
    </dgm:pt>
    <dgm:pt modelId="{1946CE70-4672-4D48-8A5C-759864A6B135}" type="pres">
      <dgm:prSet presAssocID="{0D0F9A4B-B848-4C26-A2AB-3357F6EEE0F7}" presName="parentText" presStyleLbl="node1" presStyleIdx="0" presStyleCnt="1" custScaleY="49166" custLinFactY="-20981" custLinFactNeighborX="-1181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06F49F8-C18C-4872-BE64-561E4E857FD8}" srcId="{2ACEA65C-7785-4BC9-81DB-F3BF76CF1557}" destId="{0D0F9A4B-B848-4C26-A2AB-3357F6EEE0F7}" srcOrd="0" destOrd="0" parTransId="{F886B470-E5AC-4F56-90F4-DF87D1A23561}" sibTransId="{844842CE-8637-4913-8913-E17BDC784B35}"/>
    <dgm:cxn modelId="{D31A2325-153D-4E09-9B13-58344F1D99FE}" type="presOf" srcId="{2ACEA65C-7785-4BC9-81DB-F3BF76CF1557}" destId="{C78D3748-109A-4E41-8351-233D3F62EA2F}" srcOrd="0" destOrd="0" presId="urn:microsoft.com/office/officeart/2005/8/layout/vList2"/>
    <dgm:cxn modelId="{C4D06C12-625F-45B0-BAE5-3E8C5A077610}" type="presOf" srcId="{0D0F9A4B-B848-4C26-A2AB-3357F6EEE0F7}" destId="{1946CE70-4672-4D48-8A5C-759864A6B135}" srcOrd="0" destOrd="0" presId="urn:microsoft.com/office/officeart/2005/8/layout/vList2"/>
    <dgm:cxn modelId="{14CBBF4D-347E-4A4C-AF9D-6163EE151B44}" type="presParOf" srcId="{C78D3748-109A-4E41-8351-233D3F62EA2F}" destId="{1946CE70-4672-4D48-8A5C-759864A6B13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B1376F3-91EE-439B-B988-61AB4DA3E97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2C5234D-7B11-4C03-96E9-FD3AD1293DCC}">
      <dgm:prSet phldrT="[Текст]" custT="1"/>
      <dgm:spPr/>
      <dgm:t>
        <a:bodyPr/>
        <a:lstStyle/>
        <a:p>
          <a:r>
            <a:rPr lang="ru-RU" sz="3200" dirty="0" smtClean="0"/>
            <a:t>Цель проекта</a:t>
          </a:r>
          <a:endParaRPr lang="ru-RU" sz="3200" dirty="0"/>
        </a:p>
      </dgm:t>
    </dgm:pt>
    <dgm:pt modelId="{3AC198C8-652E-4423-83B6-2D11F5752069}" type="parTrans" cxnId="{3A825B1C-88A9-431A-ACD9-77589CB570CA}">
      <dgm:prSet/>
      <dgm:spPr/>
      <dgm:t>
        <a:bodyPr/>
        <a:lstStyle/>
        <a:p>
          <a:endParaRPr lang="ru-RU"/>
        </a:p>
      </dgm:t>
    </dgm:pt>
    <dgm:pt modelId="{E372CD7C-BA44-4780-B14D-4A91193C1E84}" type="sibTrans" cxnId="{3A825B1C-88A9-431A-ACD9-77589CB570CA}">
      <dgm:prSet/>
      <dgm:spPr/>
      <dgm:t>
        <a:bodyPr/>
        <a:lstStyle/>
        <a:p>
          <a:endParaRPr lang="ru-RU"/>
        </a:p>
      </dgm:t>
    </dgm:pt>
    <dgm:pt modelId="{253114DF-F4A7-4BB7-A143-B3E5DF95582F}">
      <dgm:prSet phldrT="[Текст]" custT="1"/>
      <dgm:spPr/>
      <dgm:t>
        <a:bodyPr/>
        <a:lstStyle/>
        <a:p>
          <a:r>
            <a:rPr lang="ru-RU" sz="1600" dirty="0" smtClean="0"/>
            <a:t>создание современной среды, обеспечивающей максимальную реализацию образовательного потенциала пространства детского сада, которая поможет детям проявить собственную активность и наиболее полно реализовать себя.</a:t>
          </a:r>
          <a:endParaRPr lang="ru-RU" sz="1600" dirty="0"/>
        </a:p>
      </dgm:t>
    </dgm:pt>
    <dgm:pt modelId="{5F8C63E3-D798-45D2-8612-5BBB84A608FA}" type="parTrans" cxnId="{9FBDD8EC-DEE5-4AE1-96AE-687ECD494CE1}">
      <dgm:prSet/>
      <dgm:spPr/>
      <dgm:t>
        <a:bodyPr/>
        <a:lstStyle/>
        <a:p>
          <a:endParaRPr lang="ru-RU"/>
        </a:p>
      </dgm:t>
    </dgm:pt>
    <dgm:pt modelId="{D180EC68-96DC-4F19-8C71-5432649DD117}" type="sibTrans" cxnId="{9FBDD8EC-DEE5-4AE1-96AE-687ECD494CE1}">
      <dgm:prSet/>
      <dgm:spPr/>
      <dgm:t>
        <a:bodyPr/>
        <a:lstStyle/>
        <a:p>
          <a:endParaRPr lang="ru-RU"/>
        </a:p>
      </dgm:t>
    </dgm:pt>
    <dgm:pt modelId="{C965999D-1198-4BE5-AF4D-548966B710FD}" type="pres">
      <dgm:prSet presAssocID="{1B1376F3-91EE-439B-B988-61AB4DA3E970}" presName="linear" presStyleCnt="0">
        <dgm:presLayoutVars>
          <dgm:animLvl val="lvl"/>
          <dgm:resizeHandles val="exact"/>
        </dgm:presLayoutVars>
      </dgm:prSet>
      <dgm:spPr/>
    </dgm:pt>
    <dgm:pt modelId="{C33B1BF3-7DB6-492D-96F4-44BF1773B487}" type="pres">
      <dgm:prSet presAssocID="{82C5234D-7B11-4C03-96E9-FD3AD1293DCC}" presName="parentText" presStyleLbl="node1" presStyleIdx="0" presStyleCnt="1" custScaleY="38526" custLinFactY="-95783" custLinFactNeighborX="-2835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F13FC3-BB74-453F-B69C-C3D6A0854DE3}" type="pres">
      <dgm:prSet presAssocID="{82C5234D-7B11-4C03-96E9-FD3AD1293DCC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9B5731F-120B-420C-B4CB-C91325D47098}" type="presOf" srcId="{1B1376F3-91EE-439B-B988-61AB4DA3E970}" destId="{C965999D-1198-4BE5-AF4D-548966B710FD}" srcOrd="0" destOrd="0" presId="urn:microsoft.com/office/officeart/2005/8/layout/vList2"/>
    <dgm:cxn modelId="{3A825B1C-88A9-431A-ACD9-77589CB570CA}" srcId="{1B1376F3-91EE-439B-B988-61AB4DA3E970}" destId="{82C5234D-7B11-4C03-96E9-FD3AD1293DCC}" srcOrd="0" destOrd="0" parTransId="{3AC198C8-652E-4423-83B6-2D11F5752069}" sibTransId="{E372CD7C-BA44-4780-B14D-4A91193C1E84}"/>
    <dgm:cxn modelId="{9FBDD8EC-DEE5-4AE1-96AE-687ECD494CE1}" srcId="{82C5234D-7B11-4C03-96E9-FD3AD1293DCC}" destId="{253114DF-F4A7-4BB7-A143-B3E5DF95582F}" srcOrd="0" destOrd="0" parTransId="{5F8C63E3-D798-45D2-8612-5BBB84A608FA}" sibTransId="{D180EC68-96DC-4F19-8C71-5432649DD117}"/>
    <dgm:cxn modelId="{D31D5FB7-9861-4CF4-B137-4C8E156BD6DB}" type="presOf" srcId="{82C5234D-7B11-4C03-96E9-FD3AD1293DCC}" destId="{C33B1BF3-7DB6-492D-96F4-44BF1773B487}" srcOrd="0" destOrd="0" presId="urn:microsoft.com/office/officeart/2005/8/layout/vList2"/>
    <dgm:cxn modelId="{7CC98491-8A3F-4D2F-B96A-0622F4AA079C}" type="presOf" srcId="{253114DF-F4A7-4BB7-A143-B3E5DF95582F}" destId="{73F13FC3-BB74-453F-B69C-C3D6A0854DE3}" srcOrd="0" destOrd="0" presId="urn:microsoft.com/office/officeart/2005/8/layout/vList2"/>
    <dgm:cxn modelId="{931665D4-599F-4501-8075-2EDEBFA65070}" type="presParOf" srcId="{C965999D-1198-4BE5-AF4D-548966B710FD}" destId="{C33B1BF3-7DB6-492D-96F4-44BF1773B487}" srcOrd="0" destOrd="0" presId="urn:microsoft.com/office/officeart/2005/8/layout/vList2"/>
    <dgm:cxn modelId="{98C92CD9-E4BC-4E61-89AB-0ABC7CFA98F7}" type="presParOf" srcId="{C965999D-1198-4BE5-AF4D-548966B710FD}" destId="{73F13FC3-BB74-453F-B69C-C3D6A0854DE3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B1376F3-91EE-439B-B988-61AB4DA3E97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2C5234D-7B11-4C03-96E9-FD3AD1293DCC}">
      <dgm:prSet phldrT="[Текст]" custT="1"/>
      <dgm:spPr/>
      <dgm:t>
        <a:bodyPr/>
        <a:lstStyle/>
        <a:p>
          <a:r>
            <a:rPr lang="ru-RU" sz="3200" dirty="0" smtClean="0"/>
            <a:t>Чего мы ждем от проекта</a:t>
          </a:r>
          <a:endParaRPr lang="ru-RU" sz="3200" dirty="0"/>
        </a:p>
      </dgm:t>
    </dgm:pt>
    <dgm:pt modelId="{3AC198C8-652E-4423-83B6-2D11F5752069}" type="parTrans" cxnId="{3A825B1C-88A9-431A-ACD9-77589CB570CA}">
      <dgm:prSet/>
      <dgm:spPr/>
      <dgm:t>
        <a:bodyPr/>
        <a:lstStyle/>
        <a:p>
          <a:endParaRPr lang="ru-RU"/>
        </a:p>
      </dgm:t>
    </dgm:pt>
    <dgm:pt modelId="{E372CD7C-BA44-4780-B14D-4A91193C1E84}" type="sibTrans" cxnId="{3A825B1C-88A9-431A-ACD9-77589CB570CA}">
      <dgm:prSet/>
      <dgm:spPr/>
      <dgm:t>
        <a:bodyPr/>
        <a:lstStyle/>
        <a:p>
          <a:endParaRPr lang="ru-RU"/>
        </a:p>
      </dgm:t>
    </dgm:pt>
    <dgm:pt modelId="{253114DF-F4A7-4BB7-A143-B3E5DF95582F}">
      <dgm:prSet phldrT="[Текст]" custT="1"/>
      <dgm:spPr/>
      <dgm:t>
        <a:bodyPr/>
        <a:lstStyle/>
        <a:p>
          <a:r>
            <a:rPr lang="ru-RU" sz="1600" dirty="0" smtClean="0"/>
            <a:t>В </a:t>
          </a:r>
          <a:r>
            <a:rPr lang="ru-RU" sz="1600" b="1" dirty="0" smtClean="0"/>
            <a:t>результате </a:t>
          </a:r>
          <a:r>
            <a:rPr lang="ru-RU" sz="1600" dirty="0" smtClean="0"/>
            <a:t>реализации данного проекта мы получим не только отремонтированное чистое и уютное помещение, но и образовательное пространство, в котором каждый воспитанник сможет реализовать свой познавательный потенциал, возможности развития. </a:t>
          </a:r>
          <a:endParaRPr lang="ru-RU" sz="1600" dirty="0"/>
        </a:p>
      </dgm:t>
    </dgm:pt>
    <dgm:pt modelId="{5F8C63E3-D798-45D2-8612-5BBB84A608FA}" type="parTrans" cxnId="{9FBDD8EC-DEE5-4AE1-96AE-687ECD494CE1}">
      <dgm:prSet/>
      <dgm:spPr/>
      <dgm:t>
        <a:bodyPr/>
        <a:lstStyle/>
        <a:p>
          <a:endParaRPr lang="ru-RU"/>
        </a:p>
      </dgm:t>
    </dgm:pt>
    <dgm:pt modelId="{D180EC68-96DC-4F19-8C71-5432649DD117}" type="sibTrans" cxnId="{9FBDD8EC-DEE5-4AE1-96AE-687ECD494CE1}">
      <dgm:prSet/>
      <dgm:spPr/>
      <dgm:t>
        <a:bodyPr/>
        <a:lstStyle/>
        <a:p>
          <a:endParaRPr lang="ru-RU"/>
        </a:p>
      </dgm:t>
    </dgm:pt>
    <dgm:pt modelId="{C965999D-1198-4BE5-AF4D-548966B710FD}" type="pres">
      <dgm:prSet presAssocID="{1B1376F3-91EE-439B-B988-61AB4DA3E970}" presName="linear" presStyleCnt="0">
        <dgm:presLayoutVars>
          <dgm:animLvl val="lvl"/>
          <dgm:resizeHandles val="exact"/>
        </dgm:presLayoutVars>
      </dgm:prSet>
      <dgm:spPr/>
    </dgm:pt>
    <dgm:pt modelId="{C33B1BF3-7DB6-492D-96F4-44BF1773B487}" type="pres">
      <dgm:prSet presAssocID="{82C5234D-7B11-4C03-96E9-FD3AD1293DCC}" presName="parentText" presStyleLbl="node1" presStyleIdx="0" presStyleCnt="1" custScaleY="38526" custLinFactY="-95783" custLinFactNeighborX="-2835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F13FC3-BB74-453F-B69C-C3D6A0854DE3}" type="pres">
      <dgm:prSet presAssocID="{82C5234D-7B11-4C03-96E9-FD3AD1293DCC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A825B1C-88A9-431A-ACD9-77589CB570CA}" srcId="{1B1376F3-91EE-439B-B988-61AB4DA3E970}" destId="{82C5234D-7B11-4C03-96E9-FD3AD1293DCC}" srcOrd="0" destOrd="0" parTransId="{3AC198C8-652E-4423-83B6-2D11F5752069}" sibTransId="{E372CD7C-BA44-4780-B14D-4A91193C1E84}"/>
    <dgm:cxn modelId="{9FBDD8EC-DEE5-4AE1-96AE-687ECD494CE1}" srcId="{82C5234D-7B11-4C03-96E9-FD3AD1293DCC}" destId="{253114DF-F4A7-4BB7-A143-B3E5DF95582F}" srcOrd="0" destOrd="0" parTransId="{5F8C63E3-D798-45D2-8612-5BBB84A608FA}" sibTransId="{D180EC68-96DC-4F19-8C71-5432649DD117}"/>
    <dgm:cxn modelId="{4028033D-5616-499F-BD51-ED22E8B805E4}" type="presOf" srcId="{253114DF-F4A7-4BB7-A143-B3E5DF95582F}" destId="{73F13FC3-BB74-453F-B69C-C3D6A0854DE3}" srcOrd="0" destOrd="0" presId="urn:microsoft.com/office/officeart/2005/8/layout/vList2"/>
    <dgm:cxn modelId="{E80D1960-97D7-445E-A547-0D4523713168}" type="presOf" srcId="{82C5234D-7B11-4C03-96E9-FD3AD1293DCC}" destId="{C33B1BF3-7DB6-492D-96F4-44BF1773B487}" srcOrd="0" destOrd="0" presId="urn:microsoft.com/office/officeart/2005/8/layout/vList2"/>
    <dgm:cxn modelId="{4A611046-37A6-4E56-8F87-4779A68D8E39}" type="presOf" srcId="{1B1376F3-91EE-439B-B988-61AB4DA3E970}" destId="{C965999D-1198-4BE5-AF4D-548966B710FD}" srcOrd="0" destOrd="0" presId="urn:microsoft.com/office/officeart/2005/8/layout/vList2"/>
    <dgm:cxn modelId="{598FD07B-45B6-4B57-950E-297A88ED8FEA}" type="presParOf" srcId="{C965999D-1198-4BE5-AF4D-548966B710FD}" destId="{C33B1BF3-7DB6-492D-96F4-44BF1773B487}" srcOrd="0" destOrd="0" presId="urn:microsoft.com/office/officeart/2005/8/layout/vList2"/>
    <dgm:cxn modelId="{15180C08-BAE9-46DC-BDDF-C03621E2368A}" type="presParOf" srcId="{C965999D-1198-4BE5-AF4D-548966B710FD}" destId="{73F13FC3-BB74-453F-B69C-C3D6A0854DE3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9773C83-3147-4B15-A971-9AF3EC488AAD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06F7EE5-D809-4C8A-B76D-83EF49ABA1F3}">
      <dgm:prSet phldrT="[Текст]" custT="1"/>
      <dgm:spPr/>
      <dgm:t>
        <a:bodyPr/>
        <a:lstStyle/>
        <a:p>
          <a:r>
            <a:rPr lang="ru-RU" sz="1200" b="1" dirty="0" smtClean="0"/>
            <a:t>Собственные средства организации</a:t>
          </a:r>
        </a:p>
        <a:p>
          <a:r>
            <a:rPr lang="ru-RU" sz="1200" b="1" dirty="0" smtClean="0"/>
            <a:t>52 500 </a:t>
          </a:r>
          <a:r>
            <a:rPr lang="ru-RU" sz="1200" b="1" dirty="0" err="1" smtClean="0"/>
            <a:t>руб</a:t>
          </a:r>
          <a:endParaRPr lang="ru-RU" sz="1200" b="1" dirty="0"/>
        </a:p>
      </dgm:t>
    </dgm:pt>
    <dgm:pt modelId="{B970D984-83D5-4676-8AA1-F92B03855729}" type="parTrans" cxnId="{A0E6E12E-73FE-4CB0-BF3B-61B91BF01D75}">
      <dgm:prSet/>
      <dgm:spPr/>
      <dgm:t>
        <a:bodyPr/>
        <a:lstStyle/>
        <a:p>
          <a:endParaRPr lang="ru-RU"/>
        </a:p>
      </dgm:t>
    </dgm:pt>
    <dgm:pt modelId="{865CE217-A502-4161-BC1B-8863F316CB0C}" type="sibTrans" cxnId="{A0E6E12E-73FE-4CB0-BF3B-61B91BF01D75}">
      <dgm:prSet/>
      <dgm:spPr/>
      <dgm:t>
        <a:bodyPr/>
        <a:lstStyle/>
        <a:p>
          <a:endParaRPr lang="ru-RU"/>
        </a:p>
      </dgm:t>
    </dgm:pt>
    <dgm:pt modelId="{61CE25ED-AFEC-4100-9267-4D1F4C08FED1}">
      <dgm:prSet phldrT="[Текст]" custT="1"/>
      <dgm:spPr/>
      <dgm:t>
        <a:bodyPr/>
        <a:lstStyle/>
        <a:p>
          <a:r>
            <a:rPr lang="ru-RU" sz="1200" b="1" dirty="0" smtClean="0"/>
            <a:t>Средства инициативной группы</a:t>
          </a:r>
        </a:p>
        <a:p>
          <a:r>
            <a:rPr lang="ru-RU" sz="1200" b="1" dirty="0" smtClean="0"/>
            <a:t>233 634,19 </a:t>
          </a:r>
          <a:r>
            <a:rPr lang="ru-RU" sz="1200" b="1" dirty="0" err="1" smtClean="0"/>
            <a:t>руб</a:t>
          </a:r>
          <a:endParaRPr lang="ru-RU" sz="1200" b="1" dirty="0"/>
        </a:p>
      </dgm:t>
    </dgm:pt>
    <dgm:pt modelId="{7299EDC3-C5A8-452A-AB45-B8994F345CD8}" type="parTrans" cxnId="{000F53F6-23DC-44D9-98BD-7D666A4750B8}">
      <dgm:prSet/>
      <dgm:spPr/>
      <dgm:t>
        <a:bodyPr/>
        <a:lstStyle/>
        <a:p>
          <a:endParaRPr lang="ru-RU"/>
        </a:p>
      </dgm:t>
    </dgm:pt>
    <dgm:pt modelId="{2CFD0056-F503-47A3-9088-7C795F7E0B83}" type="sibTrans" cxnId="{000F53F6-23DC-44D9-98BD-7D666A4750B8}">
      <dgm:prSet/>
      <dgm:spPr/>
      <dgm:t>
        <a:bodyPr/>
        <a:lstStyle/>
        <a:p>
          <a:endParaRPr lang="ru-RU"/>
        </a:p>
      </dgm:t>
    </dgm:pt>
    <dgm:pt modelId="{7D3EDE72-EF41-400B-86EF-BE2F7E06D5C7}">
      <dgm:prSet phldrT="[Текст]"/>
      <dgm:spPr/>
      <dgm:t>
        <a:bodyPr/>
        <a:lstStyle/>
        <a:p>
          <a:r>
            <a:rPr lang="ru-RU" b="1" dirty="0" smtClean="0"/>
            <a:t>Бюджетные средства </a:t>
          </a:r>
        </a:p>
        <a:p>
          <a:r>
            <a:rPr lang="ru-RU" b="1" dirty="0" smtClean="0"/>
            <a:t>200 000 </a:t>
          </a:r>
          <a:r>
            <a:rPr lang="ru-RU" b="1" dirty="0" err="1" smtClean="0"/>
            <a:t>руб</a:t>
          </a:r>
          <a:endParaRPr lang="ru-RU" b="1" dirty="0"/>
        </a:p>
      </dgm:t>
    </dgm:pt>
    <dgm:pt modelId="{4C3A9D80-32ED-432A-B520-FE5E40C79408}" type="parTrans" cxnId="{3E81C550-6BAE-4436-BEC9-ADBB631C1AFA}">
      <dgm:prSet/>
      <dgm:spPr/>
      <dgm:t>
        <a:bodyPr/>
        <a:lstStyle/>
        <a:p>
          <a:endParaRPr lang="ru-RU"/>
        </a:p>
      </dgm:t>
    </dgm:pt>
    <dgm:pt modelId="{D6E701F0-2BFC-4516-868F-2F30931D7BE4}" type="sibTrans" cxnId="{3E81C550-6BAE-4436-BEC9-ADBB631C1AFA}">
      <dgm:prSet/>
      <dgm:spPr/>
      <dgm:t>
        <a:bodyPr/>
        <a:lstStyle/>
        <a:p>
          <a:endParaRPr lang="ru-RU"/>
        </a:p>
      </dgm:t>
    </dgm:pt>
    <dgm:pt modelId="{986EA246-91E8-4D21-8F1B-6024EF8A764E}">
      <dgm:prSet phldrT="[Текст]"/>
      <dgm:spPr/>
      <dgm:t>
        <a:bodyPr/>
        <a:lstStyle/>
        <a:p>
          <a:r>
            <a:rPr lang="ru-RU" b="1" dirty="0" smtClean="0"/>
            <a:t>Общая стоимость проекта</a:t>
          </a:r>
        </a:p>
        <a:p>
          <a:r>
            <a:rPr lang="ru-RU" b="1" dirty="0" smtClean="0"/>
            <a:t>486 134,19 </a:t>
          </a:r>
          <a:r>
            <a:rPr lang="ru-RU" b="1" dirty="0" err="1" smtClean="0"/>
            <a:t>руб</a:t>
          </a:r>
          <a:endParaRPr lang="ru-RU" b="1" dirty="0"/>
        </a:p>
      </dgm:t>
    </dgm:pt>
    <dgm:pt modelId="{7623FA5B-68E0-4FB2-AA3D-5A1D03087107}" type="parTrans" cxnId="{BA2D3AE7-DFD1-4A90-AA59-61B2AF3BA304}">
      <dgm:prSet/>
      <dgm:spPr/>
      <dgm:t>
        <a:bodyPr/>
        <a:lstStyle/>
        <a:p>
          <a:endParaRPr lang="ru-RU"/>
        </a:p>
      </dgm:t>
    </dgm:pt>
    <dgm:pt modelId="{246A49AB-CBB3-422C-85B9-B89C58BFFABB}" type="sibTrans" cxnId="{BA2D3AE7-DFD1-4A90-AA59-61B2AF3BA304}">
      <dgm:prSet/>
      <dgm:spPr/>
      <dgm:t>
        <a:bodyPr/>
        <a:lstStyle/>
        <a:p>
          <a:endParaRPr lang="ru-RU"/>
        </a:p>
      </dgm:t>
    </dgm:pt>
    <dgm:pt modelId="{D2BEA987-5C10-4A18-97E7-B793201728EB}" type="pres">
      <dgm:prSet presAssocID="{99773C83-3147-4B15-A971-9AF3EC488AAD}" presName="Name0" presStyleCnt="0">
        <dgm:presLayoutVars>
          <dgm:chMax val="4"/>
          <dgm:resizeHandles val="exact"/>
        </dgm:presLayoutVars>
      </dgm:prSet>
      <dgm:spPr/>
    </dgm:pt>
    <dgm:pt modelId="{68018BF0-0227-439D-85D5-7203C14F1AB1}" type="pres">
      <dgm:prSet presAssocID="{99773C83-3147-4B15-A971-9AF3EC488AAD}" presName="ellipse" presStyleLbl="trBgShp" presStyleIdx="0" presStyleCnt="1"/>
      <dgm:spPr/>
    </dgm:pt>
    <dgm:pt modelId="{CD672D5B-B713-46A7-8B46-D1078F6516B0}" type="pres">
      <dgm:prSet presAssocID="{99773C83-3147-4B15-A971-9AF3EC488AAD}" presName="arrow1" presStyleLbl="fgShp" presStyleIdx="0" presStyleCnt="1"/>
      <dgm:spPr/>
    </dgm:pt>
    <dgm:pt modelId="{6A6444F5-3434-4F31-A4FE-27025BFCD89E}" type="pres">
      <dgm:prSet presAssocID="{99773C83-3147-4B15-A971-9AF3EC488AAD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9CE9CD-D839-48C5-81FA-B04C1E14005C}" type="pres">
      <dgm:prSet presAssocID="{61CE25ED-AFEC-4100-9267-4D1F4C08FED1}" presName="item1" presStyleLbl="node1" presStyleIdx="0" presStyleCnt="3">
        <dgm:presLayoutVars>
          <dgm:bulletEnabled val="1"/>
        </dgm:presLayoutVars>
      </dgm:prSet>
      <dgm:spPr/>
    </dgm:pt>
    <dgm:pt modelId="{60B5DCDD-EABE-4C60-AEA8-7915E2C4D31A}" type="pres">
      <dgm:prSet presAssocID="{7D3EDE72-EF41-400B-86EF-BE2F7E06D5C7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5F5C94-3BC5-4322-9E1F-682C6D6B381A}" type="pres">
      <dgm:prSet presAssocID="{986EA246-91E8-4D21-8F1B-6024EF8A764E}" presName="item3" presStyleLbl="node1" presStyleIdx="2" presStyleCnt="3">
        <dgm:presLayoutVars>
          <dgm:bulletEnabled val="1"/>
        </dgm:presLayoutVars>
      </dgm:prSet>
      <dgm:spPr/>
    </dgm:pt>
    <dgm:pt modelId="{9C40D599-1B34-4D8A-B967-BF7D857EFEFF}" type="pres">
      <dgm:prSet presAssocID="{99773C83-3147-4B15-A971-9AF3EC488AAD}" presName="funnel" presStyleLbl="trAlignAcc1" presStyleIdx="0" presStyleCnt="1" custLinFactNeighborX="-714" custLinFactNeighborY="-893"/>
      <dgm:spPr/>
    </dgm:pt>
  </dgm:ptLst>
  <dgm:cxnLst>
    <dgm:cxn modelId="{3097C6CB-8490-4B07-93DA-F7974E15EDBB}" type="presOf" srcId="{99773C83-3147-4B15-A971-9AF3EC488AAD}" destId="{D2BEA987-5C10-4A18-97E7-B793201728EB}" srcOrd="0" destOrd="0" presId="urn:microsoft.com/office/officeart/2005/8/layout/funnel1"/>
    <dgm:cxn modelId="{A0E6E12E-73FE-4CB0-BF3B-61B91BF01D75}" srcId="{99773C83-3147-4B15-A971-9AF3EC488AAD}" destId="{706F7EE5-D809-4C8A-B76D-83EF49ABA1F3}" srcOrd="0" destOrd="0" parTransId="{B970D984-83D5-4676-8AA1-F92B03855729}" sibTransId="{865CE217-A502-4161-BC1B-8863F316CB0C}"/>
    <dgm:cxn modelId="{ED85E7CA-0540-4803-ADDD-B936F55E0599}" type="presOf" srcId="{706F7EE5-D809-4C8A-B76D-83EF49ABA1F3}" destId="{B05F5C94-3BC5-4322-9E1F-682C6D6B381A}" srcOrd="0" destOrd="0" presId="urn:microsoft.com/office/officeart/2005/8/layout/funnel1"/>
    <dgm:cxn modelId="{000F53F6-23DC-44D9-98BD-7D666A4750B8}" srcId="{99773C83-3147-4B15-A971-9AF3EC488AAD}" destId="{61CE25ED-AFEC-4100-9267-4D1F4C08FED1}" srcOrd="1" destOrd="0" parTransId="{7299EDC3-C5A8-452A-AB45-B8994F345CD8}" sibTransId="{2CFD0056-F503-47A3-9088-7C795F7E0B83}"/>
    <dgm:cxn modelId="{4E0B4AFA-13E4-4853-96A2-177C6E939EAC}" type="presOf" srcId="{986EA246-91E8-4D21-8F1B-6024EF8A764E}" destId="{6A6444F5-3434-4F31-A4FE-27025BFCD89E}" srcOrd="0" destOrd="0" presId="urn:microsoft.com/office/officeart/2005/8/layout/funnel1"/>
    <dgm:cxn modelId="{3E81C550-6BAE-4436-BEC9-ADBB631C1AFA}" srcId="{99773C83-3147-4B15-A971-9AF3EC488AAD}" destId="{7D3EDE72-EF41-400B-86EF-BE2F7E06D5C7}" srcOrd="2" destOrd="0" parTransId="{4C3A9D80-32ED-432A-B520-FE5E40C79408}" sibTransId="{D6E701F0-2BFC-4516-868F-2F30931D7BE4}"/>
    <dgm:cxn modelId="{BA2D3AE7-DFD1-4A90-AA59-61B2AF3BA304}" srcId="{99773C83-3147-4B15-A971-9AF3EC488AAD}" destId="{986EA246-91E8-4D21-8F1B-6024EF8A764E}" srcOrd="3" destOrd="0" parTransId="{7623FA5B-68E0-4FB2-AA3D-5A1D03087107}" sibTransId="{246A49AB-CBB3-422C-85B9-B89C58BFFABB}"/>
    <dgm:cxn modelId="{4B51FA05-9797-448E-82BC-8B545A1F6CE7}" type="presOf" srcId="{7D3EDE72-EF41-400B-86EF-BE2F7E06D5C7}" destId="{229CE9CD-D839-48C5-81FA-B04C1E14005C}" srcOrd="0" destOrd="0" presId="urn:microsoft.com/office/officeart/2005/8/layout/funnel1"/>
    <dgm:cxn modelId="{D58386A0-35D0-49B1-A8F9-5D24E5714989}" type="presOf" srcId="{61CE25ED-AFEC-4100-9267-4D1F4C08FED1}" destId="{60B5DCDD-EABE-4C60-AEA8-7915E2C4D31A}" srcOrd="0" destOrd="0" presId="urn:microsoft.com/office/officeart/2005/8/layout/funnel1"/>
    <dgm:cxn modelId="{3854B2C5-648A-4381-BF05-26B1BFB453FD}" type="presParOf" srcId="{D2BEA987-5C10-4A18-97E7-B793201728EB}" destId="{68018BF0-0227-439D-85D5-7203C14F1AB1}" srcOrd="0" destOrd="0" presId="urn:microsoft.com/office/officeart/2005/8/layout/funnel1"/>
    <dgm:cxn modelId="{071C3E02-BE59-42FF-8427-A996B1B6AEA4}" type="presParOf" srcId="{D2BEA987-5C10-4A18-97E7-B793201728EB}" destId="{CD672D5B-B713-46A7-8B46-D1078F6516B0}" srcOrd="1" destOrd="0" presId="urn:microsoft.com/office/officeart/2005/8/layout/funnel1"/>
    <dgm:cxn modelId="{1C5D0F3C-6CA5-4168-AA40-0650C87DA31D}" type="presParOf" srcId="{D2BEA987-5C10-4A18-97E7-B793201728EB}" destId="{6A6444F5-3434-4F31-A4FE-27025BFCD89E}" srcOrd="2" destOrd="0" presId="urn:microsoft.com/office/officeart/2005/8/layout/funnel1"/>
    <dgm:cxn modelId="{440EDB21-E776-414E-A439-E8E06AACF03C}" type="presParOf" srcId="{D2BEA987-5C10-4A18-97E7-B793201728EB}" destId="{229CE9CD-D839-48C5-81FA-B04C1E14005C}" srcOrd="3" destOrd="0" presId="urn:microsoft.com/office/officeart/2005/8/layout/funnel1"/>
    <dgm:cxn modelId="{5A621995-0F74-41AD-A327-374C5A7A012F}" type="presParOf" srcId="{D2BEA987-5C10-4A18-97E7-B793201728EB}" destId="{60B5DCDD-EABE-4C60-AEA8-7915E2C4D31A}" srcOrd="4" destOrd="0" presId="urn:microsoft.com/office/officeart/2005/8/layout/funnel1"/>
    <dgm:cxn modelId="{F3A055C3-05DC-4FA5-8099-3C7BE652516E}" type="presParOf" srcId="{D2BEA987-5C10-4A18-97E7-B793201728EB}" destId="{B05F5C94-3BC5-4322-9E1F-682C6D6B381A}" srcOrd="5" destOrd="0" presId="urn:microsoft.com/office/officeart/2005/8/layout/funnel1"/>
    <dgm:cxn modelId="{67F24C0C-EEAE-483C-AA3F-7B6EEFBA1A87}" type="presParOf" srcId="{D2BEA987-5C10-4A18-97E7-B793201728EB}" destId="{9C40D599-1B34-4D8A-B967-BF7D857EFEFF}" srcOrd="6" destOrd="0" presId="urn:microsoft.com/office/officeart/2005/8/layout/funnel1"/>
  </dgm:cxnLst>
  <dgm:bg>
    <a:blipFill dpi="0" rotWithShape="1">
      <a:blip xmlns:r="http://schemas.openxmlformats.org/officeDocument/2006/relationships" r:embed="rId1">
        <a:alphaModFix amt="42000"/>
      </a:blip>
      <a:srcRect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B1376F3-91EE-439B-B988-61AB4DA3E97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2C5234D-7B11-4C03-96E9-FD3AD1293DCC}">
      <dgm:prSet phldrT="[Текст]" custT="1"/>
      <dgm:spPr/>
      <dgm:t>
        <a:bodyPr/>
        <a:lstStyle/>
        <a:p>
          <a:r>
            <a:rPr lang="ru-RU" sz="3200" dirty="0" smtClean="0"/>
            <a:t>Сроки реализации проекта</a:t>
          </a:r>
          <a:endParaRPr lang="ru-RU" sz="3200" dirty="0"/>
        </a:p>
      </dgm:t>
    </dgm:pt>
    <dgm:pt modelId="{3AC198C8-652E-4423-83B6-2D11F5752069}" type="parTrans" cxnId="{3A825B1C-88A9-431A-ACD9-77589CB570CA}">
      <dgm:prSet/>
      <dgm:spPr/>
      <dgm:t>
        <a:bodyPr/>
        <a:lstStyle/>
        <a:p>
          <a:endParaRPr lang="ru-RU"/>
        </a:p>
      </dgm:t>
    </dgm:pt>
    <dgm:pt modelId="{E372CD7C-BA44-4780-B14D-4A91193C1E84}" type="sibTrans" cxnId="{3A825B1C-88A9-431A-ACD9-77589CB570CA}">
      <dgm:prSet/>
      <dgm:spPr/>
      <dgm:t>
        <a:bodyPr/>
        <a:lstStyle/>
        <a:p>
          <a:endParaRPr lang="ru-RU"/>
        </a:p>
      </dgm:t>
    </dgm:pt>
    <dgm:pt modelId="{253114DF-F4A7-4BB7-A143-B3E5DF95582F}">
      <dgm:prSet phldrT="[Текст]" custT="1"/>
      <dgm:spPr/>
      <dgm:t>
        <a:bodyPr/>
        <a:lstStyle/>
        <a:p>
          <a:r>
            <a:rPr lang="ru-RU" sz="1600" dirty="0" smtClean="0"/>
            <a:t>Апрель-июль 2024 г.</a:t>
          </a:r>
          <a:endParaRPr lang="ru-RU" sz="1600" dirty="0"/>
        </a:p>
      </dgm:t>
    </dgm:pt>
    <dgm:pt modelId="{5F8C63E3-D798-45D2-8612-5BBB84A608FA}" type="parTrans" cxnId="{9FBDD8EC-DEE5-4AE1-96AE-687ECD494CE1}">
      <dgm:prSet/>
      <dgm:spPr/>
      <dgm:t>
        <a:bodyPr/>
        <a:lstStyle/>
        <a:p>
          <a:endParaRPr lang="ru-RU"/>
        </a:p>
      </dgm:t>
    </dgm:pt>
    <dgm:pt modelId="{D180EC68-96DC-4F19-8C71-5432649DD117}" type="sibTrans" cxnId="{9FBDD8EC-DEE5-4AE1-96AE-687ECD494CE1}">
      <dgm:prSet/>
      <dgm:spPr/>
      <dgm:t>
        <a:bodyPr/>
        <a:lstStyle/>
        <a:p>
          <a:endParaRPr lang="ru-RU"/>
        </a:p>
      </dgm:t>
    </dgm:pt>
    <dgm:pt modelId="{C965999D-1198-4BE5-AF4D-548966B710FD}" type="pres">
      <dgm:prSet presAssocID="{1B1376F3-91EE-439B-B988-61AB4DA3E970}" presName="linear" presStyleCnt="0">
        <dgm:presLayoutVars>
          <dgm:animLvl val="lvl"/>
          <dgm:resizeHandles val="exact"/>
        </dgm:presLayoutVars>
      </dgm:prSet>
      <dgm:spPr/>
    </dgm:pt>
    <dgm:pt modelId="{C33B1BF3-7DB6-492D-96F4-44BF1773B487}" type="pres">
      <dgm:prSet presAssocID="{82C5234D-7B11-4C03-96E9-FD3AD1293DCC}" presName="parentText" presStyleLbl="node1" presStyleIdx="0" presStyleCnt="1" custScaleY="38526" custLinFactY="-95783" custLinFactNeighborX="-2835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F13FC3-BB74-453F-B69C-C3D6A0854DE3}" type="pres">
      <dgm:prSet presAssocID="{82C5234D-7B11-4C03-96E9-FD3AD1293DCC}" presName="childText" presStyleLbl="revTx" presStyleIdx="0" presStyleCnt="1" custScaleY="27891" custLinFactNeighborY="463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54B3458-0FCA-45AD-924D-398139E1BCEF}" type="presOf" srcId="{253114DF-F4A7-4BB7-A143-B3E5DF95582F}" destId="{73F13FC3-BB74-453F-B69C-C3D6A0854DE3}" srcOrd="0" destOrd="0" presId="urn:microsoft.com/office/officeart/2005/8/layout/vList2"/>
    <dgm:cxn modelId="{08CBB4B7-5122-4DCF-A57C-B900B539AB76}" type="presOf" srcId="{1B1376F3-91EE-439B-B988-61AB4DA3E970}" destId="{C965999D-1198-4BE5-AF4D-548966B710FD}" srcOrd="0" destOrd="0" presId="urn:microsoft.com/office/officeart/2005/8/layout/vList2"/>
    <dgm:cxn modelId="{3A825B1C-88A9-431A-ACD9-77589CB570CA}" srcId="{1B1376F3-91EE-439B-B988-61AB4DA3E970}" destId="{82C5234D-7B11-4C03-96E9-FD3AD1293DCC}" srcOrd="0" destOrd="0" parTransId="{3AC198C8-652E-4423-83B6-2D11F5752069}" sibTransId="{E372CD7C-BA44-4780-B14D-4A91193C1E84}"/>
    <dgm:cxn modelId="{9FBDD8EC-DEE5-4AE1-96AE-687ECD494CE1}" srcId="{82C5234D-7B11-4C03-96E9-FD3AD1293DCC}" destId="{253114DF-F4A7-4BB7-A143-B3E5DF95582F}" srcOrd="0" destOrd="0" parTransId="{5F8C63E3-D798-45D2-8612-5BBB84A608FA}" sibTransId="{D180EC68-96DC-4F19-8C71-5432649DD117}"/>
    <dgm:cxn modelId="{C3CDB688-D59F-4ECD-AB40-8E737D3AD90C}" type="presOf" srcId="{82C5234D-7B11-4C03-96E9-FD3AD1293DCC}" destId="{C33B1BF3-7DB6-492D-96F4-44BF1773B487}" srcOrd="0" destOrd="0" presId="urn:microsoft.com/office/officeart/2005/8/layout/vList2"/>
    <dgm:cxn modelId="{850C0E1E-20C3-453E-AEC8-5C133D57C5B1}" type="presParOf" srcId="{C965999D-1198-4BE5-AF4D-548966B710FD}" destId="{C33B1BF3-7DB6-492D-96F4-44BF1773B487}" srcOrd="0" destOrd="0" presId="urn:microsoft.com/office/officeart/2005/8/layout/vList2"/>
    <dgm:cxn modelId="{0F511208-BA3C-4B2C-9E39-7D22D87CC42A}" type="presParOf" srcId="{C965999D-1198-4BE5-AF4D-548966B710FD}" destId="{73F13FC3-BB74-453F-B69C-C3D6A0854DE3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B1376F3-91EE-439B-B988-61AB4DA3E97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2C5234D-7B11-4C03-96E9-FD3AD1293DCC}">
      <dgm:prSet phldrT="[Текст]" custT="1"/>
      <dgm:spPr/>
      <dgm:t>
        <a:bodyPr/>
        <a:lstStyle/>
        <a:p>
          <a:r>
            <a:rPr lang="ru-RU" sz="3200" dirty="0" smtClean="0"/>
            <a:t>Прямые </a:t>
          </a:r>
          <a:r>
            <a:rPr lang="ru-RU" sz="3200" dirty="0" err="1" smtClean="0"/>
            <a:t>благополучатели</a:t>
          </a:r>
          <a:endParaRPr lang="ru-RU" sz="3200" dirty="0"/>
        </a:p>
      </dgm:t>
    </dgm:pt>
    <dgm:pt modelId="{3AC198C8-652E-4423-83B6-2D11F5752069}" type="parTrans" cxnId="{3A825B1C-88A9-431A-ACD9-77589CB570CA}">
      <dgm:prSet/>
      <dgm:spPr/>
      <dgm:t>
        <a:bodyPr/>
        <a:lstStyle/>
        <a:p>
          <a:endParaRPr lang="ru-RU"/>
        </a:p>
      </dgm:t>
    </dgm:pt>
    <dgm:pt modelId="{E372CD7C-BA44-4780-B14D-4A91193C1E84}" type="sibTrans" cxnId="{3A825B1C-88A9-431A-ACD9-77589CB570CA}">
      <dgm:prSet/>
      <dgm:spPr/>
      <dgm:t>
        <a:bodyPr/>
        <a:lstStyle/>
        <a:p>
          <a:endParaRPr lang="ru-RU"/>
        </a:p>
      </dgm:t>
    </dgm:pt>
    <dgm:pt modelId="{253114DF-F4A7-4BB7-A143-B3E5DF95582F}">
      <dgm:prSet phldrT="[Текст]" custT="1"/>
      <dgm:spPr/>
      <dgm:t>
        <a:bodyPr/>
        <a:lstStyle/>
        <a:p>
          <a:r>
            <a:rPr lang="ru-RU" sz="1600" dirty="0" smtClean="0"/>
            <a:t>воспитанники МДОБУ детский сад № 117 г. Сочи – 430 чел,</a:t>
          </a:r>
          <a:endParaRPr lang="ru-RU" sz="1600" dirty="0"/>
        </a:p>
      </dgm:t>
    </dgm:pt>
    <dgm:pt modelId="{5F8C63E3-D798-45D2-8612-5BBB84A608FA}" type="parTrans" cxnId="{9FBDD8EC-DEE5-4AE1-96AE-687ECD494CE1}">
      <dgm:prSet/>
      <dgm:spPr/>
      <dgm:t>
        <a:bodyPr/>
        <a:lstStyle/>
        <a:p>
          <a:endParaRPr lang="ru-RU"/>
        </a:p>
      </dgm:t>
    </dgm:pt>
    <dgm:pt modelId="{D180EC68-96DC-4F19-8C71-5432649DD117}" type="sibTrans" cxnId="{9FBDD8EC-DEE5-4AE1-96AE-687ECD494CE1}">
      <dgm:prSet/>
      <dgm:spPr/>
      <dgm:t>
        <a:bodyPr/>
        <a:lstStyle/>
        <a:p>
          <a:endParaRPr lang="ru-RU"/>
        </a:p>
      </dgm:t>
    </dgm:pt>
    <dgm:pt modelId="{CE882DC5-044E-4686-A35E-0C2040CE00BD}">
      <dgm:prSet phldrT="[Текст]" custT="1"/>
      <dgm:spPr/>
      <dgm:t>
        <a:bodyPr/>
        <a:lstStyle/>
        <a:p>
          <a:r>
            <a:rPr lang="ru-RU" sz="1600" dirty="0" smtClean="0"/>
            <a:t> сотрудники – 58 чел, </a:t>
          </a:r>
          <a:endParaRPr lang="ru-RU" sz="1600" dirty="0"/>
        </a:p>
      </dgm:t>
    </dgm:pt>
    <dgm:pt modelId="{3C33E467-6A7A-4A54-B29C-5F077A83BFFD}" type="parTrans" cxnId="{C7C8E85B-856C-45C5-9253-19C3390F9931}">
      <dgm:prSet/>
      <dgm:spPr/>
    </dgm:pt>
    <dgm:pt modelId="{39F49C49-2BFF-4DA8-B339-D26A56266EC3}" type="sibTrans" cxnId="{C7C8E85B-856C-45C5-9253-19C3390F9931}">
      <dgm:prSet/>
      <dgm:spPr/>
    </dgm:pt>
    <dgm:pt modelId="{8D216A4F-5C22-44AC-99C4-1A5353597C82}">
      <dgm:prSet phldrT="[Текст]" custT="1"/>
      <dgm:spPr/>
      <dgm:t>
        <a:bodyPr/>
        <a:lstStyle/>
        <a:p>
          <a:r>
            <a:rPr lang="ru-RU" sz="1600" dirty="0" smtClean="0"/>
            <a:t>родители (законные представители) воспитанников – 640 чел.</a:t>
          </a:r>
          <a:endParaRPr lang="ru-RU" sz="1600" dirty="0"/>
        </a:p>
      </dgm:t>
    </dgm:pt>
    <dgm:pt modelId="{94C626D7-9868-412E-8CEF-820D245DCCF2}" type="parTrans" cxnId="{3834EAEE-8C1E-415A-96F0-D4346A28B9B3}">
      <dgm:prSet/>
      <dgm:spPr/>
    </dgm:pt>
    <dgm:pt modelId="{58CC8720-68DB-4CD4-8C1B-16A7023CF82F}" type="sibTrans" cxnId="{3834EAEE-8C1E-415A-96F0-D4346A28B9B3}">
      <dgm:prSet/>
      <dgm:spPr/>
    </dgm:pt>
    <dgm:pt modelId="{C965999D-1198-4BE5-AF4D-548966B710FD}" type="pres">
      <dgm:prSet presAssocID="{1B1376F3-91EE-439B-B988-61AB4DA3E970}" presName="linear" presStyleCnt="0">
        <dgm:presLayoutVars>
          <dgm:animLvl val="lvl"/>
          <dgm:resizeHandles val="exact"/>
        </dgm:presLayoutVars>
      </dgm:prSet>
      <dgm:spPr/>
    </dgm:pt>
    <dgm:pt modelId="{C33B1BF3-7DB6-492D-96F4-44BF1773B487}" type="pres">
      <dgm:prSet presAssocID="{82C5234D-7B11-4C03-96E9-FD3AD1293DCC}" presName="parentText" presStyleLbl="node1" presStyleIdx="0" presStyleCnt="1" custScaleY="38526" custLinFactY="-95783" custLinFactNeighborX="-2835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F13FC3-BB74-453F-B69C-C3D6A0854DE3}" type="pres">
      <dgm:prSet presAssocID="{82C5234D-7B11-4C03-96E9-FD3AD1293DCC}" presName="childText" presStyleLbl="revTx" presStyleIdx="0" presStyleCnt="1" custScaleY="27891" custLinFactNeighborY="463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FD25552-5768-46A2-8934-5A738682E465}" type="presOf" srcId="{253114DF-F4A7-4BB7-A143-B3E5DF95582F}" destId="{73F13FC3-BB74-453F-B69C-C3D6A0854DE3}" srcOrd="0" destOrd="0" presId="urn:microsoft.com/office/officeart/2005/8/layout/vList2"/>
    <dgm:cxn modelId="{3A825B1C-88A9-431A-ACD9-77589CB570CA}" srcId="{1B1376F3-91EE-439B-B988-61AB4DA3E970}" destId="{82C5234D-7B11-4C03-96E9-FD3AD1293DCC}" srcOrd="0" destOrd="0" parTransId="{3AC198C8-652E-4423-83B6-2D11F5752069}" sibTransId="{E372CD7C-BA44-4780-B14D-4A91193C1E84}"/>
    <dgm:cxn modelId="{9FBDD8EC-DEE5-4AE1-96AE-687ECD494CE1}" srcId="{82C5234D-7B11-4C03-96E9-FD3AD1293DCC}" destId="{253114DF-F4A7-4BB7-A143-B3E5DF95582F}" srcOrd="0" destOrd="0" parTransId="{5F8C63E3-D798-45D2-8612-5BBB84A608FA}" sibTransId="{D180EC68-96DC-4F19-8C71-5432649DD117}"/>
    <dgm:cxn modelId="{C7C8E85B-856C-45C5-9253-19C3390F9931}" srcId="{82C5234D-7B11-4C03-96E9-FD3AD1293DCC}" destId="{CE882DC5-044E-4686-A35E-0C2040CE00BD}" srcOrd="1" destOrd="0" parTransId="{3C33E467-6A7A-4A54-B29C-5F077A83BFFD}" sibTransId="{39F49C49-2BFF-4DA8-B339-D26A56266EC3}"/>
    <dgm:cxn modelId="{DC55F935-9D35-407A-A251-53F96E4E0E27}" type="presOf" srcId="{1B1376F3-91EE-439B-B988-61AB4DA3E970}" destId="{C965999D-1198-4BE5-AF4D-548966B710FD}" srcOrd="0" destOrd="0" presId="urn:microsoft.com/office/officeart/2005/8/layout/vList2"/>
    <dgm:cxn modelId="{2F6A4D6E-E1FE-42F5-97D2-9009011FA653}" type="presOf" srcId="{CE882DC5-044E-4686-A35E-0C2040CE00BD}" destId="{73F13FC3-BB74-453F-B69C-C3D6A0854DE3}" srcOrd="0" destOrd="1" presId="urn:microsoft.com/office/officeart/2005/8/layout/vList2"/>
    <dgm:cxn modelId="{C1ADBA79-FA41-4377-BDE1-F0F6AB9914E0}" type="presOf" srcId="{82C5234D-7B11-4C03-96E9-FD3AD1293DCC}" destId="{C33B1BF3-7DB6-492D-96F4-44BF1773B487}" srcOrd="0" destOrd="0" presId="urn:microsoft.com/office/officeart/2005/8/layout/vList2"/>
    <dgm:cxn modelId="{21FC2834-45D6-4DA5-A200-B960B6EBC8D7}" type="presOf" srcId="{8D216A4F-5C22-44AC-99C4-1A5353597C82}" destId="{73F13FC3-BB74-453F-B69C-C3D6A0854DE3}" srcOrd="0" destOrd="2" presId="urn:microsoft.com/office/officeart/2005/8/layout/vList2"/>
    <dgm:cxn modelId="{3834EAEE-8C1E-415A-96F0-D4346A28B9B3}" srcId="{82C5234D-7B11-4C03-96E9-FD3AD1293DCC}" destId="{8D216A4F-5C22-44AC-99C4-1A5353597C82}" srcOrd="2" destOrd="0" parTransId="{94C626D7-9868-412E-8CEF-820D245DCCF2}" sibTransId="{58CC8720-68DB-4CD4-8C1B-16A7023CF82F}"/>
    <dgm:cxn modelId="{73BF43AF-9429-4565-94F1-1B8269146557}" type="presParOf" srcId="{C965999D-1198-4BE5-AF4D-548966B710FD}" destId="{C33B1BF3-7DB6-492D-96F4-44BF1773B487}" srcOrd="0" destOrd="0" presId="urn:microsoft.com/office/officeart/2005/8/layout/vList2"/>
    <dgm:cxn modelId="{9AC2F3EE-12A6-469C-8167-0FF36EB3D933}" type="presParOf" srcId="{C965999D-1198-4BE5-AF4D-548966B710FD}" destId="{73F13FC3-BB74-453F-B69C-C3D6A0854DE3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B1376F3-91EE-439B-B988-61AB4DA3E97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2C5234D-7B11-4C03-96E9-FD3AD1293DCC}">
      <dgm:prSet phldrT="[Текст]" custT="1"/>
      <dgm:spPr/>
      <dgm:t>
        <a:bodyPr/>
        <a:lstStyle/>
        <a:p>
          <a:r>
            <a:rPr lang="ru-RU" sz="3200" dirty="0" smtClean="0"/>
            <a:t>Проект будет реализован</a:t>
          </a:r>
          <a:endParaRPr lang="ru-RU" sz="3200" dirty="0"/>
        </a:p>
      </dgm:t>
    </dgm:pt>
    <dgm:pt modelId="{3AC198C8-652E-4423-83B6-2D11F5752069}" type="parTrans" cxnId="{3A825B1C-88A9-431A-ACD9-77589CB570CA}">
      <dgm:prSet/>
      <dgm:spPr/>
      <dgm:t>
        <a:bodyPr/>
        <a:lstStyle/>
        <a:p>
          <a:endParaRPr lang="ru-RU"/>
        </a:p>
      </dgm:t>
    </dgm:pt>
    <dgm:pt modelId="{E372CD7C-BA44-4780-B14D-4A91193C1E84}" type="sibTrans" cxnId="{3A825B1C-88A9-431A-ACD9-77589CB570CA}">
      <dgm:prSet/>
      <dgm:spPr/>
      <dgm:t>
        <a:bodyPr/>
        <a:lstStyle/>
        <a:p>
          <a:endParaRPr lang="ru-RU"/>
        </a:p>
      </dgm:t>
    </dgm:pt>
    <dgm:pt modelId="{253114DF-F4A7-4BB7-A143-B3E5DF95582F}">
      <dgm:prSet phldrT="[Текст]" custT="1"/>
      <dgm:spPr/>
      <dgm:t>
        <a:bodyPr/>
        <a:lstStyle/>
        <a:p>
          <a:r>
            <a:rPr lang="ru-RU" sz="1600" dirty="0" smtClean="0"/>
            <a:t>В </a:t>
          </a:r>
          <a:r>
            <a:rPr lang="ru-RU" sz="1600" dirty="0" err="1" smtClean="0"/>
            <a:t>пгт</a:t>
          </a:r>
          <a:r>
            <a:rPr lang="ru-RU" sz="1600" dirty="0" smtClean="0"/>
            <a:t> Красная Поляна в детском саду № 117, расположенном по адресу: г. Сочи, ул. </a:t>
          </a:r>
          <a:r>
            <a:rPr lang="ru-RU" sz="1600" dirty="0" err="1" smtClean="0"/>
            <a:t>Турчинского</a:t>
          </a:r>
          <a:r>
            <a:rPr lang="ru-RU" sz="1600" dirty="0" smtClean="0"/>
            <a:t>, д. 29. </a:t>
          </a:r>
          <a:endParaRPr lang="ru-RU" sz="1600" dirty="0"/>
        </a:p>
      </dgm:t>
    </dgm:pt>
    <dgm:pt modelId="{5F8C63E3-D798-45D2-8612-5BBB84A608FA}" type="parTrans" cxnId="{9FBDD8EC-DEE5-4AE1-96AE-687ECD494CE1}">
      <dgm:prSet/>
      <dgm:spPr/>
      <dgm:t>
        <a:bodyPr/>
        <a:lstStyle/>
        <a:p>
          <a:endParaRPr lang="ru-RU"/>
        </a:p>
      </dgm:t>
    </dgm:pt>
    <dgm:pt modelId="{D180EC68-96DC-4F19-8C71-5432649DD117}" type="sibTrans" cxnId="{9FBDD8EC-DEE5-4AE1-96AE-687ECD494CE1}">
      <dgm:prSet/>
      <dgm:spPr/>
      <dgm:t>
        <a:bodyPr/>
        <a:lstStyle/>
        <a:p>
          <a:endParaRPr lang="ru-RU"/>
        </a:p>
      </dgm:t>
    </dgm:pt>
    <dgm:pt modelId="{C965999D-1198-4BE5-AF4D-548966B710FD}" type="pres">
      <dgm:prSet presAssocID="{1B1376F3-91EE-439B-B988-61AB4DA3E970}" presName="linear" presStyleCnt="0">
        <dgm:presLayoutVars>
          <dgm:animLvl val="lvl"/>
          <dgm:resizeHandles val="exact"/>
        </dgm:presLayoutVars>
      </dgm:prSet>
      <dgm:spPr/>
    </dgm:pt>
    <dgm:pt modelId="{C33B1BF3-7DB6-492D-96F4-44BF1773B487}" type="pres">
      <dgm:prSet presAssocID="{82C5234D-7B11-4C03-96E9-FD3AD1293DCC}" presName="parentText" presStyleLbl="node1" presStyleIdx="0" presStyleCnt="1" custScaleY="38526" custLinFactY="-95783" custLinFactNeighborX="-2835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F13FC3-BB74-453F-B69C-C3D6A0854DE3}" type="pres">
      <dgm:prSet presAssocID="{82C5234D-7B11-4C03-96E9-FD3AD1293DCC}" presName="childText" presStyleLbl="revTx" presStyleIdx="0" presStyleCnt="1" custScaleY="121582" custLinFactNeighborY="463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64AB682-A2F3-4775-ADF4-40BBCFB1E30E}" type="presOf" srcId="{82C5234D-7B11-4C03-96E9-FD3AD1293DCC}" destId="{C33B1BF3-7DB6-492D-96F4-44BF1773B487}" srcOrd="0" destOrd="0" presId="urn:microsoft.com/office/officeart/2005/8/layout/vList2"/>
    <dgm:cxn modelId="{3A825B1C-88A9-431A-ACD9-77589CB570CA}" srcId="{1B1376F3-91EE-439B-B988-61AB4DA3E970}" destId="{82C5234D-7B11-4C03-96E9-FD3AD1293DCC}" srcOrd="0" destOrd="0" parTransId="{3AC198C8-652E-4423-83B6-2D11F5752069}" sibTransId="{E372CD7C-BA44-4780-B14D-4A91193C1E84}"/>
    <dgm:cxn modelId="{F938E4BA-4820-43F0-9E5E-A05F85AEB2B7}" type="presOf" srcId="{253114DF-F4A7-4BB7-A143-B3E5DF95582F}" destId="{73F13FC3-BB74-453F-B69C-C3D6A0854DE3}" srcOrd="0" destOrd="0" presId="urn:microsoft.com/office/officeart/2005/8/layout/vList2"/>
    <dgm:cxn modelId="{9FBDD8EC-DEE5-4AE1-96AE-687ECD494CE1}" srcId="{82C5234D-7B11-4C03-96E9-FD3AD1293DCC}" destId="{253114DF-F4A7-4BB7-A143-B3E5DF95582F}" srcOrd="0" destOrd="0" parTransId="{5F8C63E3-D798-45D2-8612-5BBB84A608FA}" sibTransId="{D180EC68-96DC-4F19-8C71-5432649DD117}"/>
    <dgm:cxn modelId="{BFF6F08D-7C51-4674-8B1C-94F68329E233}" type="presOf" srcId="{1B1376F3-91EE-439B-B988-61AB4DA3E970}" destId="{C965999D-1198-4BE5-AF4D-548966B710FD}" srcOrd="0" destOrd="0" presId="urn:microsoft.com/office/officeart/2005/8/layout/vList2"/>
    <dgm:cxn modelId="{480F9764-76E6-44D4-A347-A02016C149F3}" type="presParOf" srcId="{C965999D-1198-4BE5-AF4D-548966B710FD}" destId="{C33B1BF3-7DB6-492D-96F4-44BF1773B487}" srcOrd="0" destOrd="0" presId="urn:microsoft.com/office/officeart/2005/8/layout/vList2"/>
    <dgm:cxn modelId="{EFA79288-9CBC-4C20-AFCD-1477DFE80660}" type="presParOf" srcId="{C965999D-1198-4BE5-AF4D-548966B710FD}" destId="{73F13FC3-BB74-453F-B69C-C3D6A0854DE3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624E90D-28C1-4978-A2C8-ED97AE680512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1626D1F-53C2-4EB7-B443-3448606D21C5}">
      <dgm:prSet/>
      <dgm:spPr/>
      <dgm:t>
        <a:bodyPr/>
        <a:lstStyle/>
        <a:p>
          <a:r>
            <a:rPr lang="ru-RU" dirty="0" smtClean="0"/>
            <a:t>- </a:t>
          </a:r>
          <a:r>
            <a:rPr lang="ru-RU" dirty="0" err="1" smtClean="0"/>
            <a:t>Янцев</a:t>
          </a:r>
          <a:r>
            <a:rPr lang="ru-RU" dirty="0" smtClean="0"/>
            <a:t> Алексей Александрович – индивидуальный предприниматель,</a:t>
          </a:r>
          <a:endParaRPr lang="ru-RU" dirty="0"/>
        </a:p>
      </dgm:t>
    </dgm:pt>
    <dgm:pt modelId="{ABCBACF6-D0E5-49AF-AC65-BCDAEE1F98FE}" type="parTrans" cxnId="{F6549665-CED7-4EC3-BE51-08F16A97D55D}">
      <dgm:prSet/>
      <dgm:spPr/>
      <dgm:t>
        <a:bodyPr/>
        <a:lstStyle/>
        <a:p>
          <a:endParaRPr lang="ru-RU"/>
        </a:p>
      </dgm:t>
    </dgm:pt>
    <dgm:pt modelId="{ADD9D80B-52E9-4E25-80FC-59EF4DF66713}" type="sibTrans" cxnId="{F6549665-CED7-4EC3-BE51-08F16A97D55D}">
      <dgm:prSet/>
      <dgm:spPr/>
      <dgm:t>
        <a:bodyPr/>
        <a:lstStyle/>
        <a:p>
          <a:endParaRPr lang="ru-RU"/>
        </a:p>
      </dgm:t>
    </dgm:pt>
    <dgm:pt modelId="{40714F11-8673-464A-9EFE-81A79AF0181E}">
      <dgm:prSet/>
      <dgm:spPr/>
      <dgm:t>
        <a:bodyPr/>
        <a:lstStyle/>
        <a:p>
          <a:r>
            <a:rPr lang="ru-RU" dirty="0" smtClean="0"/>
            <a:t>- Артемьева Наталья Анатольевна – директор ООО «</a:t>
          </a:r>
          <a:r>
            <a:rPr lang="ru-RU" dirty="0" err="1" smtClean="0"/>
            <a:t>Пайн-Ривер</a:t>
          </a:r>
          <a:r>
            <a:rPr lang="ru-RU" dirty="0" smtClean="0"/>
            <a:t>»,</a:t>
          </a:r>
          <a:endParaRPr lang="ru-RU" dirty="0"/>
        </a:p>
      </dgm:t>
    </dgm:pt>
    <dgm:pt modelId="{6E59D7E1-4CA3-4A31-9551-65CAA70FE26D}" type="parTrans" cxnId="{DD5EF859-E8DB-4821-BDA4-5A89A5F4D718}">
      <dgm:prSet/>
      <dgm:spPr/>
      <dgm:t>
        <a:bodyPr/>
        <a:lstStyle/>
        <a:p>
          <a:endParaRPr lang="ru-RU"/>
        </a:p>
      </dgm:t>
    </dgm:pt>
    <dgm:pt modelId="{AEFEE0BE-CD71-46D6-8E76-29BF39FBABB8}" type="sibTrans" cxnId="{DD5EF859-E8DB-4821-BDA4-5A89A5F4D718}">
      <dgm:prSet/>
      <dgm:spPr/>
      <dgm:t>
        <a:bodyPr/>
        <a:lstStyle/>
        <a:p>
          <a:endParaRPr lang="ru-RU"/>
        </a:p>
      </dgm:t>
    </dgm:pt>
    <dgm:pt modelId="{7CC5682C-0C8D-4459-8980-A4CA4A237B14}">
      <dgm:prSet/>
      <dgm:spPr/>
      <dgm:t>
        <a:bodyPr/>
        <a:lstStyle/>
        <a:p>
          <a:r>
            <a:rPr lang="ru-RU" dirty="0" smtClean="0"/>
            <a:t>- </a:t>
          </a:r>
          <a:r>
            <a:rPr lang="ru-RU" dirty="0" err="1" smtClean="0"/>
            <a:t>Чернышов</a:t>
          </a:r>
          <a:r>
            <a:rPr lang="ru-RU" dirty="0" smtClean="0"/>
            <a:t> Юрий Константинович – сотрудник ГТЦ ПАО Газпром,</a:t>
          </a:r>
          <a:endParaRPr lang="ru-RU" dirty="0"/>
        </a:p>
      </dgm:t>
    </dgm:pt>
    <dgm:pt modelId="{8C0BC780-F75E-4CF3-9F34-6FC739005083}" type="parTrans" cxnId="{9F989EB7-F9D4-44BE-9FFC-744F421B62D1}">
      <dgm:prSet/>
      <dgm:spPr/>
      <dgm:t>
        <a:bodyPr/>
        <a:lstStyle/>
        <a:p>
          <a:endParaRPr lang="ru-RU"/>
        </a:p>
      </dgm:t>
    </dgm:pt>
    <dgm:pt modelId="{33CBC6EF-42BA-4684-8CFA-65A38DB6C731}" type="sibTrans" cxnId="{9F989EB7-F9D4-44BE-9FFC-744F421B62D1}">
      <dgm:prSet/>
      <dgm:spPr/>
      <dgm:t>
        <a:bodyPr/>
        <a:lstStyle/>
        <a:p>
          <a:endParaRPr lang="ru-RU"/>
        </a:p>
      </dgm:t>
    </dgm:pt>
    <dgm:pt modelId="{648160DE-B49B-43F7-9E78-343EF2F42859}">
      <dgm:prSet/>
      <dgm:spPr/>
      <dgm:t>
        <a:bodyPr/>
        <a:lstStyle/>
        <a:p>
          <a:r>
            <a:rPr lang="ru-RU" dirty="0" smtClean="0"/>
            <a:t>- </a:t>
          </a:r>
          <a:r>
            <a:rPr lang="ru-RU" dirty="0" err="1" smtClean="0"/>
            <a:t>Кандрашова</a:t>
          </a:r>
          <a:r>
            <a:rPr lang="ru-RU" dirty="0" smtClean="0"/>
            <a:t> Наталья Александровна – главный бухгалтер ГТЦ ПАО Газпром.</a:t>
          </a:r>
          <a:endParaRPr lang="ru-RU" dirty="0"/>
        </a:p>
      </dgm:t>
    </dgm:pt>
    <dgm:pt modelId="{5CCC20FB-5293-4EF6-A9F4-8585FBCBF5E9}" type="parTrans" cxnId="{DE228D36-8D0C-4953-BDF5-C3BA5C75D2CC}">
      <dgm:prSet/>
      <dgm:spPr/>
      <dgm:t>
        <a:bodyPr/>
        <a:lstStyle/>
        <a:p>
          <a:endParaRPr lang="ru-RU"/>
        </a:p>
      </dgm:t>
    </dgm:pt>
    <dgm:pt modelId="{FA9B58E7-9E2D-4205-94B8-A4167BDB0008}" type="sibTrans" cxnId="{DE228D36-8D0C-4953-BDF5-C3BA5C75D2CC}">
      <dgm:prSet/>
      <dgm:spPr/>
      <dgm:t>
        <a:bodyPr/>
        <a:lstStyle/>
        <a:p>
          <a:endParaRPr lang="ru-RU"/>
        </a:p>
      </dgm:t>
    </dgm:pt>
    <dgm:pt modelId="{ED950034-6296-4FDD-9E58-5E21A90D3FD2}">
      <dgm:prSet/>
      <dgm:spPr/>
      <dgm:t>
        <a:bodyPr/>
        <a:lstStyle/>
        <a:p>
          <a:r>
            <a:rPr lang="ru-RU" dirty="0" smtClean="0"/>
            <a:t>- Иванова Татьяна Анатольевна – домохозяйка – оформитель проекта.</a:t>
          </a:r>
          <a:endParaRPr lang="ru-RU" dirty="0"/>
        </a:p>
      </dgm:t>
    </dgm:pt>
    <dgm:pt modelId="{AAC349CA-69B1-4BDA-8ADE-F293BDC8BA93}" type="parTrans" cxnId="{22D1087E-C12B-4EE1-88BA-343E5FB670F9}">
      <dgm:prSet/>
      <dgm:spPr/>
      <dgm:t>
        <a:bodyPr/>
        <a:lstStyle/>
        <a:p>
          <a:endParaRPr lang="ru-RU"/>
        </a:p>
      </dgm:t>
    </dgm:pt>
    <dgm:pt modelId="{D20BE682-AD79-43C3-8E08-E3CF41FCC7B9}" type="sibTrans" cxnId="{22D1087E-C12B-4EE1-88BA-343E5FB670F9}">
      <dgm:prSet/>
      <dgm:spPr/>
      <dgm:t>
        <a:bodyPr/>
        <a:lstStyle/>
        <a:p>
          <a:endParaRPr lang="ru-RU"/>
        </a:p>
      </dgm:t>
    </dgm:pt>
    <dgm:pt modelId="{C6898EAB-A2D3-49AF-B32D-F034094F1516}" type="pres">
      <dgm:prSet presAssocID="{8624E90D-28C1-4978-A2C8-ED97AE680512}" presName="linear" presStyleCnt="0">
        <dgm:presLayoutVars>
          <dgm:dir/>
          <dgm:resizeHandles val="exact"/>
        </dgm:presLayoutVars>
      </dgm:prSet>
      <dgm:spPr/>
    </dgm:pt>
    <dgm:pt modelId="{8B2ED11D-C6A7-4AF1-AB1F-5E20B79E1C87}" type="pres">
      <dgm:prSet presAssocID="{E1626D1F-53C2-4EB7-B443-3448606D21C5}" presName="comp" presStyleCnt="0"/>
      <dgm:spPr/>
    </dgm:pt>
    <dgm:pt modelId="{037F0AD3-5795-4CDF-A26F-8A6A26110494}" type="pres">
      <dgm:prSet presAssocID="{E1626D1F-53C2-4EB7-B443-3448606D21C5}" presName="box" presStyleLbl="node1" presStyleIdx="0" presStyleCnt="5"/>
      <dgm:spPr/>
    </dgm:pt>
    <dgm:pt modelId="{322ED066-547B-4719-AF49-66D436C8C1A8}" type="pres">
      <dgm:prSet presAssocID="{E1626D1F-53C2-4EB7-B443-3448606D21C5}" presName="img" presStyleLbl="fgImgPlace1" presStyleIdx="0" presStyleCnt="5"/>
      <dgm:spPr/>
    </dgm:pt>
    <dgm:pt modelId="{B9FD46E3-FDB9-4278-8DDC-9EF87D2BF4FA}" type="pres">
      <dgm:prSet presAssocID="{E1626D1F-53C2-4EB7-B443-3448606D21C5}" presName="text" presStyleLbl="node1" presStyleIdx="0" presStyleCnt="5">
        <dgm:presLayoutVars>
          <dgm:bulletEnabled val="1"/>
        </dgm:presLayoutVars>
      </dgm:prSet>
      <dgm:spPr/>
    </dgm:pt>
    <dgm:pt modelId="{FF66629D-34D6-4649-A462-B138AF3B60CE}" type="pres">
      <dgm:prSet presAssocID="{ADD9D80B-52E9-4E25-80FC-59EF4DF66713}" presName="spacer" presStyleCnt="0"/>
      <dgm:spPr/>
    </dgm:pt>
    <dgm:pt modelId="{502CFE19-A43D-4FE4-9A9F-5714354F35A9}" type="pres">
      <dgm:prSet presAssocID="{40714F11-8673-464A-9EFE-81A79AF0181E}" presName="comp" presStyleCnt="0"/>
      <dgm:spPr/>
    </dgm:pt>
    <dgm:pt modelId="{78CA2F75-4BA3-4323-B7C0-B317EDB11969}" type="pres">
      <dgm:prSet presAssocID="{40714F11-8673-464A-9EFE-81A79AF0181E}" presName="box" presStyleLbl="node1" presStyleIdx="1" presStyleCnt="5"/>
      <dgm:spPr/>
    </dgm:pt>
    <dgm:pt modelId="{FF670AC2-57B9-4783-934E-7F0CD383C373}" type="pres">
      <dgm:prSet presAssocID="{40714F11-8673-464A-9EFE-81A79AF0181E}" presName="img" presStyleLbl="fgImgPlace1" presStyleIdx="1" presStyleCnt="5"/>
      <dgm:spPr/>
    </dgm:pt>
    <dgm:pt modelId="{775DBC11-A79E-4F30-BB93-047814D223AF}" type="pres">
      <dgm:prSet presAssocID="{40714F11-8673-464A-9EFE-81A79AF0181E}" presName="text" presStyleLbl="node1" presStyleIdx="1" presStyleCnt="5">
        <dgm:presLayoutVars>
          <dgm:bulletEnabled val="1"/>
        </dgm:presLayoutVars>
      </dgm:prSet>
      <dgm:spPr/>
    </dgm:pt>
    <dgm:pt modelId="{14891429-7924-4129-8E62-2BAE5485EF40}" type="pres">
      <dgm:prSet presAssocID="{AEFEE0BE-CD71-46D6-8E76-29BF39FBABB8}" presName="spacer" presStyleCnt="0"/>
      <dgm:spPr/>
    </dgm:pt>
    <dgm:pt modelId="{62DA4CD1-230D-4D5E-8DF3-0F8EBC893FA3}" type="pres">
      <dgm:prSet presAssocID="{7CC5682C-0C8D-4459-8980-A4CA4A237B14}" presName="comp" presStyleCnt="0"/>
      <dgm:spPr/>
    </dgm:pt>
    <dgm:pt modelId="{BEC45687-B1ED-4C1B-BB7B-C40BCC4C1FFA}" type="pres">
      <dgm:prSet presAssocID="{7CC5682C-0C8D-4459-8980-A4CA4A237B14}" presName="box" presStyleLbl="node1" presStyleIdx="2" presStyleCnt="5"/>
      <dgm:spPr/>
    </dgm:pt>
    <dgm:pt modelId="{EC961419-3EE3-4DDC-87F0-251B7DDD259C}" type="pres">
      <dgm:prSet presAssocID="{7CC5682C-0C8D-4459-8980-A4CA4A237B14}" presName="img" presStyleLbl="fgImgPlace1" presStyleIdx="2" presStyleCnt="5"/>
      <dgm:spPr/>
    </dgm:pt>
    <dgm:pt modelId="{397BA106-D814-4B9A-BA4E-6F03E3C9B49A}" type="pres">
      <dgm:prSet presAssocID="{7CC5682C-0C8D-4459-8980-A4CA4A237B14}" presName="text" presStyleLbl="node1" presStyleIdx="2" presStyleCnt="5">
        <dgm:presLayoutVars>
          <dgm:bulletEnabled val="1"/>
        </dgm:presLayoutVars>
      </dgm:prSet>
      <dgm:spPr/>
    </dgm:pt>
    <dgm:pt modelId="{D741159C-B5F7-48F1-A985-F264011D097F}" type="pres">
      <dgm:prSet presAssocID="{33CBC6EF-42BA-4684-8CFA-65A38DB6C731}" presName="spacer" presStyleCnt="0"/>
      <dgm:spPr/>
    </dgm:pt>
    <dgm:pt modelId="{C9A8BFAB-32B6-4EB2-8125-9BB9B9506B43}" type="pres">
      <dgm:prSet presAssocID="{648160DE-B49B-43F7-9E78-343EF2F42859}" presName="comp" presStyleCnt="0"/>
      <dgm:spPr/>
    </dgm:pt>
    <dgm:pt modelId="{C32B7969-F046-47C7-8F4C-A03BAB6D2069}" type="pres">
      <dgm:prSet presAssocID="{648160DE-B49B-43F7-9E78-343EF2F42859}" presName="box" presStyleLbl="node1" presStyleIdx="3" presStyleCnt="5"/>
      <dgm:spPr/>
    </dgm:pt>
    <dgm:pt modelId="{FA486944-E4C3-4729-B97A-B257BD0819D3}" type="pres">
      <dgm:prSet presAssocID="{648160DE-B49B-43F7-9E78-343EF2F42859}" presName="img" presStyleLbl="fgImgPlace1" presStyleIdx="3" presStyleCnt="5"/>
      <dgm:spPr/>
    </dgm:pt>
    <dgm:pt modelId="{820DC8D3-D2B6-462A-973F-525E79D877E7}" type="pres">
      <dgm:prSet presAssocID="{648160DE-B49B-43F7-9E78-343EF2F42859}" presName="text" presStyleLbl="node1" presStyleIdx="3" presStyleCnt="5">
        <dgm:presLayoutVars>
          <dgm:bulletEnabled val="1"/>
        </dgm:presLayoutVars>
      </dgm:prSet>
      <dgm:spPr/>
    </dgm:pt>
    <dgm:pt modelId="{685EA92F-9137-4F1A-9C33-90D7319EBC40}" type="pres">
      <dgm:prSet presAssocID="{FA9B58E7-9E2D-4205-94B8-A4167BDB0008}" presName="spacer" presStyleCnt="0"/>
      <dgm:spPr/>
    </dgm:pt>
    <dgm:pt modelId="{A989C2E8-BEAD-4962-8B33-81637FF7F2BD}" type="pres">
      <dgm:prSet presAssocID="{ED950034-6296-4FDD-9E58-5E21A90D3FD2}" presName="comp" presStyleCnt="0"/>
      <dgm:spPr/>
    </dgm:pt>
    <dgm:pt modelId="{2868863C-F556-409D-8EE1-3B01D240BB7D}" type="pres">
      <dgm:prSet presAssocID="{ED950034-6296-4FDD-9E58-5E21A90D3FD2}" presName="box" presStyleLbl="node1" presStyleIdx="4" presStyleCnt="5"/>
      <dgm:spPr/>
    </dgm:pt>
    <dgm:pt modelId="{A91D952F-D4F3-4722-A174-13FC101556E5}" type="pres">
      <dgm:prSet presAssocID="{ED950034-6296-4FDD-9E58-5E21A90D3FD2}" presName="img" presStyleLbl="fgImgPlace1" presStyleIdx="4" presStyleCnt="5"/>
      <dgm:spPr/>
    </dgm:pt>
    <dgm:pt modelId="{894A3C5A-F4D5-4CD6-BE74-536997DB979A}" type="pres">
      <dgm:prSet presAssocID="{ED950034-6296-4FDD-9E58-5E21A90D3FD2}" presName="text" presStyleLbl="node1" presStyleIdx="4" presStyleCnt="5">
        <dgm:presLayoutVars>
          <dgm:bulletEnabled val="1"/>
        </dgm:presLayoutVars>
      </dgm:prSet>
      <dgm:spPr/>
    </dgm:pt>
  </dgm:ptLst>
  <dgm:cxnLst>
    <dgm:cxn modelId="{22D1087E-C12B-4EE1-88BA-343E5FB670F9}" srcId="{8624E90D-28C1-4978-A2C8-ED97AE680512}" destId="{ED950034-6296-4FDD-9E58-5E21A90D3FD2}" srcOrd="4" destOrd="0" parTransId="{AAC349CA-69B1-4BDA-8ADE-F293BDC8BA93}" sibTransId="{D20BE682-AD79-43C3-8E08-E3CF41FCC7B9}"/>
    <dgm:cxn modelId="{1B642780-9DA6-4C40-B3E2-10DED2DA0EB8}" type="presOf" srcId="{ED950034-6296-4FDD-9E58-5E21A90D3FD2}" destId="{2868863C-F556-409D-8EE1-3B01D240BB7D}" srcOrd="0" destOrd="0" presId="urn:microsoft.com/office/officeart/2005/8/layout/vList4"/>
    <dgm:cxn modelId="{44602510-E9F0-415F-9723-92613CAB75B5}" type="presOf" srcId="{40714F11-8673-464A-9EFE-81A79AF0181E}" destId="{775DBC11-A79E-4F30-BB93-047814D223AF}" srcOrd="1" destOrd="0" presId="urn:microsoft.com/office/officeart/2005/8/layout/vList4"/>
    <dgm:cxn modelId="{DD5EF859-E8DB-4821-BDA4-5A89A5F4D718}" srcId="{8624E90D-28C1-4978-A2C8-ED97AE680512}" destId="{40714F11-8673-464A-9EFE-81A79AF0181E}" srcOrd="1" destOrd="0" parTransId="{6E59D7E1-4CA3-4A31-9551-65CAA70FE26D}" sibTransId="{AEFEE0BE-CD71-46D6-8E76-29BF39FBABB8}"/>
    <dgm:cxn modelId="{DE228D36-8D0C-4953-BDF5-C3BA5C75D2CC}" srcId="{8624E90D-28C1-4978-A2C8-ED97AE680512}" destId="{648160DE-B49B-43F7-9E78-343EF2F42859}" srcOrd="3" destOrd="0" parTransId="{5CCC20FB-5293-4EF6-A9F4-8585FBCBF5E9}" sibTransId="{FA9B58E7-9E2D-4205-94B8-A4167BDB0008}"/>
    <dgm:cxn modelId="{E0BDCD27-657A-447D-BC0A-215BD1434505}" type="presOf" srcId="{E1626D1F-53C2-4EB7-B443-3448606D21C5}" destId="{037F0AD3-5795-4CDF-A26F-8A6A26110494}" srcOrd="0" destOrd="0" presId="urn:microsoft.com/office/officeart/2005/8/layout/vList4"/>
    <dgm:cxn modelId="{71A5E73E-901F-40F4-AB28-45305AC4F4C7}" type="presOf" srcId="{648160DE-B49B-43F7-9E78-343EF2F42859}" destId="{C32B7969-F046-47C7-8F4C-A03BAB6D2069}" srcOrd="0" destOrd="0" presId="urn:microsoft.com/office/officeart/2005/8/layout/vList4"/>
    <dgm:cxn modelId="{ACD1D637-6D45-48EC-B677-8C2A4FDDBB12}" type="presOf" srcId="{7CC5682C-0C8D-4459-8980-A4CA4A237B14}" destId="{397BA106-D814-4B9A-BA4E-6F03E3C9B49A}" srcOrd="1" destOrd="0" presId="urn:microsoft.com/office/officeart/2005/8/layout/vList4"/>
    <dgm:cxn modelId="{AAD0DCAA-B48C-452D-9F25-1B053C2DC2D4}" type="presOf" srcId="{7CC5682C-0C8D-4459-8980-A4CA4A237B14}" destId="{BEC45687-B1ED-4C1B-BB7B-C40BCC4C1FFA}" srcOrd="0" destOrd="0" presId="urn:microsoft.com/office/officeart/2005/8/layout/vList4"/>
    <dgm:cxn modelId="{9574CFA4-2F98-4836-A3FF-F71B3158CE5F}" type="presOf" srcId="{8624E90D-28C1-4978-A2C8-ED97AE680512}" destId="{C6898EAB-A2D3-49AF-B32D-F034094F1516}" srcOrd="0" destOrd="0" presId="urn:microsoft.com/office/officeart/2005/8/layout/vList4"/>
    <dgm:cxn modelId="{C1EA0B78-45D4-4A47-80B5-AEB89EF409C1}" type="presOf" srcId="{ED950034-6296-4FDD-9E58-5E21A90D3FD2}" destId="{894A3C5A-F4D5-4CD6-BE74-536997DB979A}" srcOrd="1" destOrd="0" presId="urn:microsoft.com/office/officeart/2005/8/layout/vList4"/>
    <dgm:cxn modelId="{AD9EFDFA-0533-4B4D-9DB3-76C4550F1D6B}" type="presOf" srcId="{E1626D1F-53C2-4EB7-B443-3448606D21C5}" destId="{B9FD46E3-FDB9-4278-8DDC-9EF87D2BF4FA}" srcOrd="1" destOrd="0" presId="urn:microsoft.com/office/officeart/2005/8/layout/vList4"/>
    <dgm:cxn modelId="{FD91900A-E575-4993-B382-6C4040CADBC0}" type="presOf" srcId="{40714F11-8673-464A-9EFE-81A79AF0181E}" destId="{78CA2F75-4BA3-4323-B7C0-B317EDB11969}" srcOrd="0" destOrd="0" presId="urn:microsoft.com/office/officeart/2005/8/layout/vList4"/>
    <dgm:cxn modelId="{B28C5504-FF65-4F40-B66C-FC5336789FA2}" type="presOf" srcId="{648160DE-B49B-43F7-9E78-343EF2F42859}" destId="{820DC8D3-D2B6-462A-973F-525E79D877E7}" srcOrd="1" destOrd="0" presId="urn:microsoft.com/office/officeart/2005/8/layout/vList4"/>
    <dgm:cxn modelId="{9F989EB7-F9D4-44BE-9FFC-744F421B62D1}" srcId="{8624E90D-28C1-4978-A2C8-ED97AE680512}" destId="{7CC5682C-0C8D-4459-8980-A4CA4A237B14}" srcOrd="2" destOrd="0" parTransId="{8C0BC780-F75E-4CF3-9F34-6FC739005083}" sibTransId="{33CBC6EF-42BA-4684-8CFA-65A38DB6C731}"/>
    <dgm:cxn modelId="{F6549665-CED7-4EC3-BE51-08F16A97D55D}" srcId="{8624E90D-28C1-4978-A2C8-ED97AE680512}" destId="{E1626D1F-53C2-4EB7-B443-3448606D21C5}" srcOrd="0" destOrd="0" parTransId="{ABCBACF6-D0E5-49AF-AC65-BCDAEE1F98FE}" sibTransId="{ADD9D80B-52E9-4E25-80FC-59EF4DF66713}"/>
    <dgm:cxn modelId="{4DE829FF-D0EE-4E35-BE9E-CB677C1D0BF2}" type="presParOf" srcId="{C6898EAB-A2D3-49AF-B32D-F034094F1516}" destId="{8B2ED11D-C6A7-4AF1-AB1F-5E20B79E1C87}" srcOrd="0" destOrd="0" presId="urn:microsoft.com/office/officeart/2005/8/layout/vList4"/>
    <dgm:cxn modelId="{FA09BF53-7581-4020-BF0B-94631B7A9F8A}" type="presParOf" srcId="{8B2ED11D-C6A7-4AF1-AB1F-5E20B79E1C87}" destId="{037F0AD3-5795-4CDF-A26F-8A6A26110494}" srcOrd="0" destOrd="0" presId="urn:microsoft.com/office/officeart/2005/8/layout/vList4"/>
    <dgm:cxn modelId="{439D9D31-176A-4C0A-A80A-3E029DFEB506}" type="presParOf" srcId="{8B2ED11D-C6A7-4AF1-AB1F-5E20B79E1C87}" destId="{322ED066-547B-4719-AF49-66D436C8C1A8}" srcOrd="1" destOrd="0" presId="urn:microsoft.com/office/officeart/2005/8/layout/vList4"/>
    <dgm:cxn modelId="{DB9212B9-F55C-4583-A39E-DF7E23E5E433}" type="presParOf" srcId="{8B2ED11D-C6A7-4AF1-AB1F-5E20B79E1C87}" destId="{B9FD46E3-FDB9-4278-8DDC-9EF87D2BF4FA}" srcOrd="2" destOrd="0" presId="urn:microsoft.com/office/officeart/2005/8/layout/vList4"/>
    <dgm:cxn modelId="{ECD23B8C-9CBE-4F9B-9EED-0557F5D93D79}" type="presParOf" srcId="{C6898EAB-A2D3-49AF-B32D-F034094F1516}" destId="{FF66629D-34D6-4649-A462-B138AF3B60CE}" srcOrd="1" destOrd="0" presId="urn:microsoft.com/office/officeart/2005/8/layout/vList4"/>
    <dgm:cxn modelId="{EAE9E36F-8412-4930-88BE-A30DA81A4ACD}" type="presParOf" srcId="{C6898EAB-A2D3-49AF-B32D-F034094F1516}" destId="{502CFE19-A43D-4FE4-9A9F-5714354F35A9}" srcOrd="2" destOrd="0" presId="urn:microsoft.com/office/officeart/2005/8/layout/vList4"/>
    <dgm:cxn modelId="{5524BD6B-0912-4D0D-87D1-002CE32452D0}" type="presParOf" srcId="{502CFE19-A43D-4FE4-9A9F-5714354F35A9}" destId="{78CA2F75-4BA3-4323-B7C0-B317EDB11969}" srcOrd="0" destOrd="0" presId="urn:microsoft.com/office/officeart/2005/8/layout/vList4"/>
    <dgm:cxn modelId="{CE339E77-BA0C-47C0-9CB4-EE42041BFA9A}" type="presParOf" srcId="{502CFE19-A43D-4FE4-9A9F-5714354F35A9}" destId="{FF670AC2-57B9-4783-934E-7F0CD383C373}" srcOrd="1" destOrd="0" presId="urn:microsoft.com/office/officeart/2005/8/layout/vList4"/>
    <dgm:cxn modelId="{FA80816A-1EC4-4668-9843-68294DA415A2}" type="presParOf" srcId="{502CFE19-A43D-4FE4-9A9F-5714354F35A9}" destId="{775DBC11-A79E-4F30-BB93-047814D223AF}" srcOrd="2" destOrd="0" presId="urn:microsoft.com/office/officeart/2005/8/layout/vList4"/>
    <dgm:cxn modelId="{64502935-0C5B-4879-8743-B6BB828D19F5}" type="presParOf" srcId="{C6898EAB-A2D3-49AF-B32D-F034094F1516}" destId="{14891429-7924-4129-8E62-2BAE5485EF40}" srcOrd="3" destOrd="0" presId="urn:microsoft.com/office/officeart/2005/8/layout/vList4"/>
    <dgm:cxn modelId="{9E2620AB-99D1-4EA3-9953-CD042507309D}" type="presParOf" srcId="{C6898EAB-A2D3-49AF-B32D-F034094F1516}" destId="{62DA4CD1-230D-4D5E-8DF3-0F8EBC893FA3}" srcOrd="4" destOrd="0" presId="urn:microsoft.com/office/officeart/2005/8/layout/vList4"/>
    <dgm:cxn modelId="{2FA63A01-459C-49C3-910D-4C0D3A6D2BAA}" type="presParOf" srcId="{62DA4CD1-230D-4D5E-8DF3-0F8EBC893FA3}" destId="{BEC45687-B1ED-4C1B-BB7B-C40BCC4C1FFA}" srcOrd="0" destOrd="0" presId="urn:microsoft.com/office/officeart/2005/8/layout/vList4"/>
    <dgm:cxn modelId="{0431E32D-B5FA-4A4F-9E38-BC9711D4A93F}" type="presParOf" srcId="{62DA4CD1-230D-4D5E-8DF3-0F8EBC893FA3}" destId="{EC961419-3EE3-4DDC-87F0-251B7DDD259C}" srcOrd="1" destOrd="0" presId="urn:microsoft.com/office/officeart/2005/8/layout/vList4"/>
    <dgm:cxn modelId="{546A8E2F-BABB-44F4-95DD-B4903B776E2F}" type="presParOf" srcId="{62DA4CD1-230D-4D5E-8DF3-0F8EBC893FA3}" destId="{397BA106-D814-4B9A-BA4E-6F03E3C9B49A}" srcOrd="2" destOrd="0" presId="urn:microsoft.com/office/officeart/2005/8/layout/vList4"/>
    <dgm:cxn modelId="{546BF6E1-513B-47F8-BA67-09F5CCD6CE32}" type="presParOf" srcId="{C6898EAB-A2D3-49AF-B32D-F034094F1516}" destId="{D741159C-B5F7-48F1-A985-F264011D097F}" srcOrd="5" destOrd="0" presId="urn:microsoft.com/office/officeart/2005/8/layout/vList4"/>
    <dgm:cxn modelId="{56D3C777-34A3-4D94-97B5-9B01643C48EC}" type="presParOf" srcId="{C6898EAB-A2D3-49AF-B32D-F034094F1516}" destId="{C9A8BFAB-32B6-4EB2-8125-9BB9B9506B43}" srcOrd="6" destOrd="0" presId="urn:microsoft.com/office/officeart/2005/8/layout/vList4"/>
    <dgm:cxn modelId="{C18ADACD-56FE-4B69-82A2-5A19636B2BDA}" type="presParOf" srcId="{C9A8BFAB-32B6-4EB2-8125-9BB9B9506B43}" destId="{C32B7969-F046-47C7-8F4C-A03BAB6D2069}" srcOrd="0" destOrd="0" presId="urn:microsoft.com/office/officeart/2005/8/layout/vList4"/>
    <dgm:cxn modelId="{2AEE1403-F766-45DC-8818-B04F132AF353}" type="presParOf" srcId="{C9A8BFAB-32B6-4EB2-8125-9BB9B9506B43}" destId="{FA486944-E4C3-4729-B97A-B257BD0819D3}" srcOrd="1" destOrd="0" presId="urn:microsoft.com/office/officeart/2005/8/layout/vList4"/>
    <dgm:cxn modelId="{1D222164-0886-4711-9062-1F65BA333EAF}" type="presParOf" srcId="{C9A8BFAB-32B6-4EB2-8125-9BB9B9506B43}" destId="{820DC8D3-D2B6-462A-973F-525E79D877E7}" srcOrd="2" destOrd="0" presId="urn:microsoft.com/office/officeart/2005/8/layout/vList4"/>
    <dgm:cxn modelId="{CF222130-7453-4960-9280-1064A35F9B43}" type="presParOf" srcId="{C6898EAB-A2D3-49AF-B32D-F034094F1516}" destId="{685EA92F-9137-4F1A-9C33-90D7319EBC40}" srcOrd="7" destOrd="0" presId="urn:microsoft.com/office/officeart/2005/8/layout/vList4"/>
    <dgm:cxn modelId="{9FD9EAEA-EA6C-40B4-9641-37077CBCF491}" type="presParOf" srcId="{C6898EAB-A2D3-49AF-B32D-F034094F1516}" destId="{A989C2E8-BEAD-4962-8B33-81637FF7F2BD}" srcOrd="8" destOrd="0" presId="urn:microsoft.com/office/officeart/2005/8/layout/vList4"/>
    <dgm:cxn modelId="{D4544154-F2D5-4D22-939D-3DEB6A1AEFA4}" type="presParOf" srcId="{A989C2E8-BEAD-4962-8B33-81637FF7F2BD}" destId="{2868863C-F556-409D-8EE1-3B01D240BB7D}" srcOrd="0" destOrd="0" presId="urn:microsoft.com/office/officeart/2005/8/layout/vList4"/>
    <dgm:cxn modelId="{8E01E820-45EE-4F5C-80A9-D048DF2026FC}" type="presParOf" srcId="{A989C2E8-BEAD-4962-8B33-81637FF7F2BD}" destId="{A91D952F-D4F3-4722-A174-13FC101556E5}" srcOrd="1" destOrd="0" presId="urn:microsoft.com/office/officeart/2005/8/layout/vList4"/>
    <dgm:cxn modelId="{8F1972F7-AC9C-496C-A3E9-D4B31811306B}" type="presParOf" srcId="{A989C2E8-BEAD-4962-8B33-81637FF7F2BD}" destId="{894A3C5A-F4D5-4CD6-BE74-536997DB979A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7EB8F3D-E5E9-434F-84AB-8E003AE60856}">
      <dsp:nvSpPr>
        <dsp:cNvPr id="0" name=""/>
        <dsp:cNvSpPr/>
      </dsp:nvSpPr>
      <dsp:spPr>
        <a:xfrm rot="5400000">
          <a:off x="-136177" y="137878"/>
          <a:ext cx="907851" cy="63549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1</a:t>
          </a:r>
          <a:endParaRPr lang="ru-RU" sz="1700" kern="1200" dirty="0"/>
        </a:p>
      </dsp:txBody>
      <dsp:txXfrm rot="5400000">
        <a:off x="-136177" y="137878"/>
        <a:ext cx="907851" cy="635496"/>
      </dsp:txXfrm>
    </dsp:sp>
    <dsp:sp modelId="{3773569E-CF6A-4CCF-8E07-0099141EEA5D}">
      <dsp:nvSpPr>
        <dsp:cNvPr id="0" name=""/>
        <dsp:cNvSpPr/>
      </dsp:nvSpPr>
      <dsp:spPr>
        <a:xfrm rot="5400000">
          <a:off x="3070696" y="-2433499"/>
          <a:ext cx="590103" cy="546050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Улучшение материально-технической базы учреждения.</a:t>
          </a:r>
          <a:endParaRPr lang="ru-RU" sz="1400" kern="1200" dirty="0"/>
        </a:p>
      </dsp:txBody>
      <dsp:txXfrm rot="5400000">
        <a:off x="3070696" y="-2433499"/>
        <a:ext cx="590103" cy="5460503"/>
      </dsp:txXfrm>
    </dsp:sp>
    <dsp:sp modelId="{188A4A8E-9189-4C7D-81E3-283FD5989BC1}">
      <dsp:nvSpPr>
        <dsp:cNvPr id="0" name=""/>
        <dsp:cNvSpPr/>
      </dsp:nvSpPr>
      <dsp:spPr>
        <a:xfrm rot="5400000">
          <a:off x="-136177" y="926065"/>
          <a:ext cx="907851" cy="63549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2</a:t>
          </a:r>
          <a:endParaRPr lang="ru-RU" sz="1700" kern="1200" dirty="0"/>
        </a:p>
      </dsp:txBody>
      <dsp:txXfrm rot="5400000">
        <a:off x="-136177" y="926065"/>
        <a:ext cx="907851" cy="635496"/>
      </dsp:txXfrm>
    </dsp:sp>
    <dsp:sp modelId="{23CD3B8E-1124-4217-A0CF-9829E2674526}">
      <dsp:nvSpPr>
        <dsp:cNvPr id="0" name=""/>
        <dsp:cNvSpPr/>
      </dsp:nvSpPr>
      <dsp:spPr>
        <a:xfrm rot="5400000">
          <a:off x="3070696" y="-1645312"/>
          <a:ext cx="590103" cy="546050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Привлечение внимания родителей к проблемам детского сада, создание условий для реализации общественных инициатив.</a:t>
          </a:r>
          <a:endParaRPr lang="ru-RU" sz="1400" kern="1200" dirty="0"/>
        </a:p>
      </dsp:txBody>
      <dsp:txXfrm rot="5400000">
        <a:off x="3070696" y="-1645312"/>
        <a:ext cx="590103" cy="5460503"/>
      </dsp:txXfrm>
    </dsp:sp>
    <dsp:sp modelId="{EC919B14-3F29-4F71-B953-D905492211F7}">
      <dsp:nvSpPr>
        <dsp:cNvPr id="0" name=""/>
        <dsp:cNvSpPr/>
      </dsp:nvSpPr>
      <dsp:spPr>
        <a:xfrm rot="5400000">
          <a:off x="-136177" y="1714251"/>
          <a:ext cx="907851" cy="63549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3</a:t>
          </a:r>
          <a:endParaRPr lang="ru-RU" sz="1700" kern="1200" dirty="0"/>
        </a:p>
      </dsp:txBody>
      <dsp:txXfrm rot="5400000">
        <a:off x="-136177" y="1714251"/>
        <a:ext cx="907851" cy="635496"/>
      </dsp:txXfrm>
    </dsp:sp>
    <dsp:sp modelId="{22C3F4DB-9CD6-4BCC-94FC-736A267CE2FF}">
      <dsp:nvSpPr>
        <dsp:cNvPr id="0" name=""/>
        <dsp:cNvSpPr/>
      </dsp:nvSpPr>
      <dsp:spPr>
        <a:xfrm rot="5400000">
          <a:off x="3070696" y="-857125"/>
          <a:ext cx="590103" cy="546050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Консультативная помощь родителям в вопросах развития детей.</a:t>
          </a:r>
          <a:endParaRPr lang="ru-RU" sz="1400" kern="1200" dirty="0"/>
        </a:p>
      </dsp:txBody>
      <dsp:txXfrm rot="5400000">
        <a:off x="3070696" y="-857125"/>
        <a:ext cx="590103" cy="5460503"/>
      </dsp:txXfrm>
    </dsp:sp>
    <dsp:sp modelId="{E54B6EFD-EEBA-4258-9D5C-7DA611687FAE}">
      <dsp:nvSpPr>
        <dsp:cNvPr id="0" name=""/>
        <dsp:cNvSpPr/>
      </dsp:nvSpPr>
      <dsp:spPr>
        <a:xfrm rot="5400000">
          <a:off x="-136177" y="2502438"/>
          <a:ext cx="907851" cy="63549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4</a:t>
          </a:r>
          <a:endParaRPr lang="ru-RU" sz="1700" kern="1200" dirty="0"/>
        </a:p>
      </dsp:txBody>
      <dsp:txXfrm rot="5400000">
        <a:off x="-136177" y="2502438"/>
        <a:ext cx="907851" cy="635496"/>
      </dsp:txXfrm>
    </dsp:sp>
    <dsp:sp modelId="{F00AB4FA-FB41-49B2-94B9-D98C5F016046}">
      <dsp:nvSpPr>
        <dsp:cNvPr id="0" name=""/>
        <dsp:cNvSpPr/>
      </dsp:nvSpPr>
      <dsp:spPr>
        <a:xfrm rot="5400000">
          <a:off x="3070696" y="-68939"/>
          <a:ext cx="590103" cy="546050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smtClean="0"/>
            <a:t>Создание условий для развития когнитивных способностей у воспитанников ДОУ.</a:t>
          </a:r>
          <a:endParaRPr lang="ru-RU" sz="1400" kern="1200"/>
        </a:p>
      </dsp:txBody>
      <dsp:txXfrm rot="5400000">
        <a:off x="3070696" y="-68939"/>
        <a:ext cx="590103" cy="5460503"/>
      </dsp:txXfrm>
    </dsp:sp>
    <dsp:sp modelId="{5A08B003-12DF-447B-8942-2A8526AEBF69}">
      <dsp:nvSpPr>
        <dsp:cNvPr id="0" name=""/>
        <dsp:cNvSpPr/>
      </dsp:nvSpPr>
      <dsp:spPr>
        <a:xfrm rot="5400000">
          <a:off x="-136177" y="3290625"/>
          <a:ext cx="907851" cy="63549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5</a:t>
          </a:r>
          <a:endParaRPr lang="ru-RU" sz="1700" kern="1200" dirty="0"/>
        </a:p>
      </dsp:txBody>
      <dsp:txXfrm rot="5400000">
        <a:off x="-136177" y="3290625"/>
        <a:ext cx="907851" cy="635496"/>
      </dsp:txXfrm>
    </dsp:sp>
    <dsp:sp modelId="{A247AC3F-D410-477D-85B8-47E01EBA37E0}">
      <dsp:nvSpPr>
        <dsp:cNvPr id="0" name=""/>
        <dsp:cNvSpPr/>
      </dsp:nvSpPr>
      <dsp:spPr>
        <a:xfrm rot="5400000">
          <a:off x="3070696" y="719247"/>
          <a:ext cx="590103" cy="546050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smtClean="0"/>
            <a:t>Создание условий для педагогического творчества, поиска новых возможностей для решения образовательных задач.</a:t>
          </a:r>
          <a:endParaRPr lang="ru-RU" sz="1400" kern="1200"/>
        </a:p>
      </dsp:txBody>
      <dsp:txXfrm rot="5400000">
        <a:off x="3070696" y="719247"/>
        <a:ext cx="590103" cy="546050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946CE70-4672-4D48-8A5C-759864A6B135}">
      <dsp:nvSpPr>
        <dsp:cNvPr id="0" name=""/>
        <dsp:cNvSpPr/>
      </dsp:nvSpPr>
      <dsp:spPr>
        <a:xfrm>
          <a:off x="0" y="288026"/>
          <a:ext cx="6096000" cy="5890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Задачи проекта</a:t>
          </a:r>
          <a:endParaRPr lang="ru-RU" sz="3600" kern="1200" dirty="0"/>
        </a:p>
      </dsp:txBody>
      <dsp:txXfrm>
        <a:off x="0" y="288026"/>
        <a:ext cx="6096000" cy="589048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33B1BF3-7DB6-492D-96F4-44BF1773B487}">
      <dsp:nvSpPr>
        <dsp:cNvPr id="0" name=""/>
        <dsp:cNvSpPr/>
      </dsp:nvSpPr>
      <dsp:spPr>
        <a:xfrm>
          <a:off x="0" y="0"/>
          <a:ext cx="6096000" cy="4615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Цель проекта</a:t>
          </a:r>
          <a:endParaRPr lang="ru-RU" sz="3200" kern="1200" dirty="0"/>
        </a:p>
      </dsp:txBody>
      <dsp:txXfrm>
        <a:off x="0" y="0"/>
        <a:ext cx="6096000" cy="461572"/>
      </dsp:txXfrm>
    </dsp:sp>
    <dsp:sp modelId="{73F13FC3-BB74-453F-B69C-C3D6A0854DE3}">
      <dsp:nvSpPr>
        <dsp:cNvPr id="0" name=""/>
        <dsp:cNvSpPr/>
      </dsp:nvSpPr>
      <dsp:spPr>
        <a:xfrm>
          <a:off x="0" y="492954"/>
          <a:ext cx="6096000" cy="1059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 smtClean="0"/>
            <a:t>создание современной среды, обеспечивающей максимальную реализацию образовательного потенциала пространства детского сада, которая поможет детям проявить собственную активность и наиболее полно реализовать себя.</a:t>
          </a:r>
          <a:endParaRPr lang="ru-RU" sz="1600" kern="1200" dirty="0"/>
        </a:p>
      </dsp:txBody>
      <dsp:txXfrm>
        <a:off x="0" y="492954"/>
        <a:ext cx="6096000" cy="105984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33B1BF3-7DB6-492D-96F4-44BF1773B487}">
      <dsp:nvSpPr>
        <dsp:cNvPr id="0" name=""/>
        <dsp:cNvSpPr/>
      </dsp:nvSpPr>
      <dsp:spPr>
        <a:xfrm>
          <a:off x="0" y="0"/>
          <a:ext cx="7056784" cy="4615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Чего мы ждем от проекта</a:t>
          </a:r>
          <a:endParaRPr lang="ru-RU" sz="3200" kern="1200" dirty="0"/>
        </a:p>
      </dsp:txBody>
      <dsp:txXfrm>
        <a:off x="0" y="0"/>
        <a:ext cx="7056784" cy="461572"/>
      </dsp:txXfrm>
    </dsp:sp>
    <dsp:sp modelId="{73F13FC3-BB74-453F-B69C-C3D6A0854DE3}">
      <dsp:nvSpPr>
        <dsp:cNvPr id="0" name=""/>
        <dsp:cNvSpPr/>
      </dsp:nvSpPr>
      <dsp:spPr>
        <a:xfrm>
          <a:off x="0" y="492954"/>
          <a:ext cx="7056784" cy="1059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4053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 smtClean="0"/>
            <a:t>В </a:t>
          </a:r>
          <a:r>
            <a:rPr lang="ru-RU" sz="1600" b="1" kern="1200" dirty="0" smtClean="0"/>
            <a:t>результате </a:t>
          </a:r>
          <a:r>
            <a:rPr lang="ru-RU" sz="1600" kern="1200" dirty="0" smtClean="0"/>
            <a:t>реализации данного проекта мы получим не только отремонтированное чистое и уютное помещение, но и образовательное пространство, в котором каждый воспитанник сможет реализовать свой познавательный потенциал, возможности развития. </a:t>
          </a:r>
          <a:endParaRPr lang="ru-RU" sz="1600" kern="1200" dirty="0"/>
        </a:p>
      </dsp:txBody>
      <dsp:txXfrm>
        <a:off x="0" y="492954"/>
        <a:ext cx="7056784" cy="105984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8018BF0-0227-439D-85D5-7203C14F1AB1}">
      <dsp:nvSpPr>
        <dsp:cNvPr id="0" name=""/>
        <dsp:cNvSpPr/>
      </dsp:nvSpPr>
      <dsp:spPr>
        <a:xfrm>
          <a:off x="1594977" y="234026"/>
          <a:ext cx="4644516" cy="1612979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672D5B-B713-46A7-8B46-D1078F6516B0}">
      <dsp:nvSpPr>
        <dsp:cNvPr id="0" name=""/>
        <dsp:cNvSpPr/>
      </dsp:nvSpPr>
      <dsp:spPr>
        <a:xfrm>
          <a:off x="3474386" y="4183664"/>
          <a:ext cx="900100" cy="576064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6444F5-3434-4F31-A4FE-27025BFCD89E}">
      <dsp:nvSpPr>
        <dsp:cNvPr id="0" name=""/>
        <dsp:cNvSpPr/>
      </dsp:nvSpPr>
      <dsp:spPr>
        <a:xfrm>
          <a:off x="1764195" y="4644516"/>
          <a:ext cx="4320480" cy="1080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Общая стоимость проекта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486 134,19 </a:t>
          </a:r>
          <a:r>
            <a:rPr lang="ru-RU" sz="2200" b="1" kern="1200" dirty="0" err="1" smtClean="0"/>
            <a:t>руб</a:t>
          </a:r>
          <a:endParaRPr lang="ru-RU" sz="2200" b="1" kern="1200" dirty="0"/>
        </a:p>
      </dsp:txBody>
      <dsp:txXfrm>
        <a:off x="1764195" y="4644516"/>
        <a:ext cx="4320480" cy="1080120"/>
      </dsp:txXfrm>
    </dsp:sp>
    <dsp:sp modelId="{229CE9CD-D839-48C5-81FA-B04C1E14005C}">
      <dsp:nvSpPr>
        <dsp:cNvPr id="0" name=""/>
        <dsp:cNvSpPr/>
      </dsp:nvSpPr>
      <dsp:spPr>
        <a:xfrm>
          <a:off x="3283564" y="1971579"/>
          <a:ext cx="1620180" cy="16201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Бюджетные средства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200 000 </a:t>
          </a:r>
          <a:r>
            <a:rPr lang="ru-RU" sz="1600" b="1" kern="1200" dirty="0" err="1" smtClean="0"/>
            <a:t>руб</a:t>
          </a:r>
          <a:endParaRPr lang="ru-RU" sz="1600" b="1" kern="1200" dirty="0"/>
        </a:p>
      </dsp:txBody>
      <dsp:txXfrm>
        <a:off x="3283564" y="1971579"/>
        <a:ext cx="1620180" cy="1620180"/>
      </dsp:txXfrm>
    </dsp:sp>
    <dsp:sp modelId="{60B5DCDD-EABE-4C60-AEA8-7915E2C4D31A}">
      <dsp:nvSpPr>
        <dsp:cNvPr id="0" name=""/>
        <dsp:cNvSpPr/>
      </dsp:nvSpPr>
      <dsp:spPr>
        <a:xfrm>
          <a:off x="2124236" y="756084"/>
          <a:ext cx="1620180" cy="16201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Средства инициативной группы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233 634,19 </a:t>
          </a:r>
          <a:r>
            <a:rPr lang="ru-RU" sz="1200" b="1" kern="1200" dirty="0" err="1" smtClean="0"/>
            <a:t>руб</a:t>
          </a:r>
          <a:endParaRPr lang="ru-RU" sz="1200" b="1" kern="1200" dirty="0"/>
        </a:p>
      </dsp:txBody>
      <dsp:txXfrm>
        <a:off x="2124236" y="756084"/>
        <a:ext cx="1620180" cy="1620180"/>
      </dsp:txXfrm>
    </dsp:sp>
    <dsp:sp modelId="{B05F5C94-3BC5-4322-9E1F-682C6D6B381A}">
      <dsp:nvSpPr>
        <dsp:cNvPr id="0" name=""/>
        <dsp:cNvSpPr/>
      </dsp:nvSpPr>
      <dsp:spPr>
        <a:xfrm>
          <a:off x="3780420" y="364360"/>
          <a:ext cx="1620180" cy="16201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Собственные средства организации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52 500 </a:t>
          </a:r>
          <a:r>
            <a:rPr lang="ru-RU" sz="1200" b="1" kern="1200" dirty="0" err="1" smtClean="0"/>
            <a:t>руб</a:t>
          </a:r>
          <a:endParaRPr lang="ru-RU" sz="1200" b="1" kern="1200" dirty="0"/>
        </a:p>
      </dsp:txBody>
      <dsp:txXfrm>
        <a:off x="3780420" y="364360"/>
        <a:ext cx="1620180" cy="1620180"/>
      </dsp:txXfrm>
    </dsp:sp>
    <dsp:sp modelId="{9C40D599-1B34-4D8A-B967-BF7D857EFEFF}">
      <dsp:nvSpPr>
        <dsp:cNvPr id="0" name=""/>
        <dsp:cNvSpPr/>
      </dsp:nvSpPr>
      <dsp:spPr>
        <a:xfrm>
          <a:off x="1368166" y="0"/>
          <a:ext cx="5040560" cy="4032448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33B1BF3-7DB6-492D-96F4-44BF1773B487}">
      <dsp:nvSpPr>
        <dsp:cNvPr id="0" name=""/>
        <dsp:cNvSpPr/>
      </dsp:nvSpPr>
      <dsp:spPr>
        <a:xfrm>
          <a:off x="0" y="0"/>
          <a:ext cx="6096000" cy="4615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Сроки реализации проекта</a:t>
          </a:r>
          <a:endParaRPr lang="ru-RU" sz="3200" kern="1200" dirty="0"/>
        </a:p>
      </dsp:txBody>
      <dsp:txXfrm>
        <a:off x="0" y="0"/>
        <a:ext cx="6096000" cy="461572"/>
      </dsp:txXfrm>
    </dsp:sp>
    <dsp:sp modelId="{73F13FC3-BB74-453F-B69C-C3D6A0854DE3}">
      <dsp:nvSpPr>
        <dsp:cNvPr id="0" name=""/>
        <dsp:cNvSpPr/>
      </dsp:nvSpPr>
      <dsp:spPr>
        <a:xfrm>
          <a:off x="0" y="568496"/>
          <a:ext cx="6096000" cy="2955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 smtClean="0"/>
            <a:t>Апрель-июль 2024 г.</a:t>
          </a:r>
          <a:endParaRPr lang="ru-RU" sz="1600" kern="1200" dirty="0"/>
        </a:p>
      </dsp:txBody>
      <dsp:txXfrm>
        <a:off x="0" y="568496"/>
        <a:ext cx="6096000" cy="295599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33B1BF3-7DB6-492D-96F4-44BF1773B487}">
      <dsp:nvSpPr>
        <dsp:cNvPr id="0" name=""/>
        <dsp:cNvSpPr/>
      </dsp:nvSpPr>
      <dsp:spPr>
        <a:xfrm>
          <a:off x="0" y="0"/>
          <a:ext cx="6096000" cy="4611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Прямые </a:t>
          </a:r>
          <a:r>
            <a:rPr lang="ru-RU" sz="3200" kern="1200" dirty="0" err="1" smtClean="0"/>
            <a:t>благополучатели</a:t>
          </a:r>
          <a:endParaRPr lang="ru-RU" sz="3200" kern="1200" dirty="0"/>
        </a:p>
      </dsp:txBody>
      <dsp:txXfrm>
        <a:off x="0" y="0"/>
        <a:ext cx="6096000" cy="461121"/>
      </dsp:txXfrm>
    </dsp:sp>
    <dsp:sp modelId="{73F13FC3-BB74-453F-B69C-C3D6A0854DE3}">
      <dsp:nvSpPr>
        <dsp:cNvPr id="0" name=""/>
        <dsp:cNvSpPr/>
      </dsp:nvSpPr>
      <dsp:spPr>
        <a:xfrm>
          <a:off x="0" y="568784"/>
          <a:ext cx="6096000" cy="2953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 smtClean="0"/>
            <a:t>воспитанники МДОБУ детский сад № 117 г. Сочи – 430 чел,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 smtClean="0"/>
            <a:t> сотрудники – 58 чел, 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 smtClean="0"/>
            <a:t>родители (законные представители) воспитанников – 640 чел.</a:t>
          </a:r>
          <a:endParaRPr lang="ru-RU" sz="1600" kern="1200" dirty="0"/>
        </a:p>
      </dsp:txBody>
      <dsp:txXfrm>
        <a:off x="0" y="568784"/>
        <a:ext cx="6096000" cy="295311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33B1BF3-7DB6-492D-96F4-44BF1773B487}">
      <dsp:nvSpPr>
        <dsp:cNvPr id="0" name=""/>
        <dsp:cNvSpPr/>
      </dsp:nvSpPr>
      <dsp:spPr>
        <a:xfrm>
          <a:off x="0" y="0"/>
          <a:ext cx="6096000" cy="3966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Проект будет реализован</a:t>
          </a:r>
          <a:endParaRPr lang="ru-RU" sz="3200" kern="1200" dirty="0"/>
        </a:p>
      </dsp:txBody>
      <dsp:txXfrm>
        <a:off x="0" y="0"/>
        <a:ext cx="6096000" cy="396663"/>
      </dsp:txXfrm>
    </dsp:sp>
    <dsp:sp modelId="{73F13FC3-BB74-453F-B69C-C3D6A0854DE3}">
      <dsp:nvSpPr>
        <dsp:cNvPr id="0" name=""/>
        <dsp:cNvSpPr/>
      </dsp:nvSpPr>
      <dsp:spPr>
        <a:xfrm>
          <a:off x="0" y="404799"/>
          <a:ext cx="6096000" cy="1107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 smtClean="0"/>
            <a:t>В </a:t>
          </a:r>
          <a:r>
            <a:rPr lang="ru-RU" sz="1600" kern="1200" dirty="0" err="1" smtClean="0"/>
            <a:t>пгт</a:t>
          </a:r>
          <a:r>
            <a:rPr lang="ru-RU" sz="1600" kern="1200" dirty="0" smtClean="0"/>
            <a:t> Красная Поляна в детском саду № 117, расположенном по адресу: г. Сочи, ул. </a:t>
          </a:r>
          <a:r>
            <a:rPr lang="ru-RU" sz="1600" kern="1200" dirty="0" err="1" smtClean="0"/>
            <a:t>Турчинского</a:t>
          </a:r>
          <a:r>
            <a:rPr lang="ru-RU" sz="1600" kern="1200" dirty="0" smtClean="0"/>
            <a:t>, д. 29. </a:t>
          </a:r>
          <a:endParaRPr lang="ru-RU" sz="1600" kern="1200" dirty="0"/>
        </a:p>
      </dsp:txBody>
      <dsp:txXfrm>
        <a:off x="0" y="404799"/>
        <a:ext cx="6096000" cy="1107368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37F0AD3-5795-4CDF-A26F-8A6A26110494}">
      <dsp:nvSpPr>
        <dsp:cNvPr id="0" name=""/>
        <dsp:cNvSpPr/>
      </dsp:nvSpPr>
      <dsp:spPr>
        <a:xfrm>
          <a:off x="0" y="0"/>
          <a:ext cx="6984776" cy="7520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- </a:t>
          </a:r>
          <a:r>
            <a:rPr lang="ru-RU" sz="2100" kern="1200" dirty="0" err="1" smtClean="0"/>
            <a:t>Янцев</a:t>
          </a:r>
          <a:r>
            <a:rPr lang="ru-RU" sz="2100" kern="1200" dirty="0" smtClean="0"/>
            <a:t> Алексей Александрович – индивидуальный предприниматель,</a:t>
          </a:r>
          <a:endParaRPr lang="ru-RU" sz="2100" kern="1200" dirty="0"/>
        </a:p>
      </dsp:txBody>
      <dsp:txXfrm>
        <a:off x="1472163" y="0"/>
        <a:ext cx="5512612" cy="752078"/>
      </dsp:txXfrm>
    </dsp:sp>
    <dsp:sp modelId="{322ED066-547B-4719-AF49-66D436C8C1A8}">
      <dsp:nvSpPr>
        <dsp:cNvPr id="0" name=""/>
        <dsp:cNvSpPr/>
      </dsp:nvSpPr>
      <dsp:spPr>
        <a:xfrm>
          <a:off x="75207" y="75207"/>
          <a:ext cx="1396955" cy="601662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CA2F75-4BA3-4323-B7C0-B317EDB11969}">
      <dsp:nvSpPr>
        <dsp:cNvPr id="0" name=""/>
        <dsp:cNvSpPr/>
      </dsp:nvSpPr>
      <dsp:spPr>
        <a:xfrm>
          <a:off x="0" y="827285"/>
          <a:ext cx="6984776" cy="7520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- Артемьева Наталья Анатольевна – директор ООО «</a:t>
          </a:r>
          <a:r>
            <a:rPr lang="ru-RU" sz="2100" kern="1200" dirty="0" err="1" smtClean="0"/>
            <a:t>Пайн-Ривер</a:t>
          </a:r>
          <a:r>
            <a:rPr lang="ru-RU" sz="2100" kern="1200" dirty="0" smtClean="0"/>
            <a:t>»,</a:t>
          </a:r>
          <a:endParaRPr lang="ru-RU" sz="2100" kern="1200" dirty="0"/>
        </a:p>
      </dsp:txBody>
      <dsp:txXfrm>
        <a:off x="1472163" y="827285"/>
        <a:ext cx="5512612" cy="752078"/>
      </dsp:txXfrm>
    </dsp:sp>
    <dsp:sp modelId="{FF670AC2-57B9-4783-934E-7F0CD383C373}">
      <dsp:nvSpPr>
        <dsp:cNvPr id="0" name=""/>
        <dsp:cNvSpPr/>
      </dsp:nvSpPr>
      <dsp:spPr>
        <a:xfrm>
          <a:off x="75207" y="902493"/>
          <a:ext cx="1396955" cy="601662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C45687-B1ED-4C1B-BB7B-C40BCC4C1FFA}">
      <dsp:nvSpPr>
        <dsp:cNvPr id="0" name=""/>
        <dsp:cNvSpPr/>
      </dsp:nvSpPr>
      <dsp:spPr>
        <a:xfrm>
          <a:off x="0" y="1654571"/>
          <a:ext cx="6984776" cy="7520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- </a:t>
          </a:r>
          <a:r>
            <a:rPr lang="ru-RU" sz="2100" kern="1200" dirty="0" err="1" smtClean="0"/>
            <a:t>Чернышов</a:t>
          </a:r>
          <a:r>
            <a:rPr lang="ru-RU" sz="2100" kern="1200" dirty="0" smtClean="0"/>
            <a:t> Юрий Константинович – сотрудник ГТЦ ПАО Газпром,</a:t>
          </a:r>
          <a:endParaRPr lang="ru-RU" sz="2100" kern="1200" dirty="0"/>
        </a:p>
      </dsp:txBody>
      <dsp:txXfrm>
        <a:off x="1472163" y="1654571"/>
        <a:ext cx="5512612" cy="752078"/>
      </dsp:txXfrm>
    </dsp:sp>
    <dsp:sp modelId="{EC961419-3EE3-4DDC-87F0-251B7DDD259C}">
      <dsp:nvSpPr>
        <dsp:cNvPr id="0" name=""/>
        <dsp:cNvSpPr/>
      </dsp:nvSpPr>
      <dsp:spPr>
        <a:xfrm>
          <a:off x="75207" y="1729779"/>
          <a:ext cx="1396955" cy="601662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2B7969-F046-47C7-8F4C-A03BAB6D2069}">
      <dsp:nvSpPr>
        <dsp:cNvPr id="0" name=""/>
        <dsp:cNvSpPr/>
      </dsp:nvSpPr>
      <dsp:spPr>
        <a:xfrm>
          <a:off x="0" y="2481857"/>
          <a:ext cx="6984776" cy="7520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- </a:t>
          </a:r>
          <a:r>
            <a:rPr lang="ru-RU" sz="2100" kern="1200" dirty="0" err="1" smtClean="0"/>
            <a:t>Кандрашова</a:t>
          </a:r>
          <a:r>
            <a:rPr lang="ru-RU" sz="2100" kern="1200" dirty="0" smtClean="0"/>
            <a:t> Наталья Александровна – главный бухгалтер ГТЦ ПАО Газпром.</a:t>
          </a:r>
          <a:endParaRPr lang="ru-RU" sz="2100" kern="1200" dirty="0"/>
        </a:p>
      </dsp:txBody>
      <dsp:txXfrm>
        <a:off x="1472163" y="2481857"/>
        <a:ext cx="5512612" cy="752078"/>
      </dsp:txXfrm>
    </dsp:sp>
    <dsp:sp modelId="{FA486944-E4C3-4729-B97A-B257BD0819D3}">
      <dsp:nvSpPr>
        <dsp:cNvPr id="0" name=""/>
        <dsp:cNvSpPr/>
      </dsp:nvSpPr>
      <dsp:spPr>
        <a:xfrm>
          <a:off x="75207" y="2557065"/>
          <a:ext cx="1396955" cy="601662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68863C-F556-409D-8EE1-3B01D240BB7D}">
      <dsp:nvSpPr>
        <dsp:cNvPr id="0" name=""/>
        <dsp:cNvSpPr/>
      </dsp:nvSpPr>
      <dsp:spPr>
        <a:xfrm>
          <a:off x="0" y="3309143"/>
          <a:ext cx="6984776" cy="7520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- Иванова Татьяна Анатольевна – домохозяйка – оформитель проекта.</a:t>
          </a:r>
          <a:endParaRPr lang="ru-RU" sz="2100" kern="1200" dirty="0"/>
        </a:p>
      </dsp:txBody>
      <dsp:txXfrm>
        <a:off x="1472163" y="3309143"/>
        <a:ext cx="5512612" cy="752078"/>
      </dsp:txXfrm>
    </dsp:sp>
    <dsp:sp modelId="{A91D952F-D4F3-4722-A174-13FC101556E5}">
      <dsp:nvSpPr>
        <dsp:cNvPr id="0" name=""/>
        <dsp:cNvSpPr/>
      </dsp:nvSpPr>
      <dsp:spPr>
        <a:xfrm>
          <a:off x="75207" y="3384351"/>
          <a:ext cx="1396955" cy="601662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13.04.2024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13.04.2024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image" Target="../media/image6.jpeg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7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13" Type="http://schemas.openxmlformats.org/officeDocument/2006/relationships/diagramLayout" Target="../diagrams/layout8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12" Type="http://schemas.openxmlformats.org/officeDocument/2006/relationships/diagramData" Target="../diagrams/data8.xml"/><Relationship Id="rId2" Type="http://schemas.openxmlformats.org/officeDocument/2006/relationships/diagramData" Target="../diagrams/data6.xml"/><Relationship Id="rId16" Type="http://schemas.microsoft.com/office/2007/relationships/diagramDrawing" Target="../diagrams/drawing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5" Type="http://schemas.openxmlformats.org/officeDocument/2006/relationships/diagramColors" Target="../diagrams/colors8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Relationship Id="rId14" Type="http://schemas.openxmlformats.org/officeDocument/2006/relationships/diagramQuickStyle" Target="../diagrams/quickStyle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Layout" Target="../diagrams/layout9.xml"/><Relationship Id="rId7" Type="http://schemas.openxmlformats.org/officeDocument/2006/relationships/image" Target="../media/image12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11" Type="http://schemas.openxmlformats.org/officeDocument/2006/relationships/image" Target="../media/image16.png"/><Relationship Id="rId5" Type="http://schemas.openxmlformats.org/officeDocument/2006/relationships/diagramColors" Target="../diagrams/colors9.xml"/><Relationship Id="rId10" Type="http://schemas.openxmlformats.org/officeDocument/2006/relationships/image" Target="../media/image15.png"/><Relationship Id="rId4" Type="http://schemas.openxmlformats.org/officeDocument/2006/relationships/diagramQuickStyle" Target="../diagrams/quickStyle9.xml"/><Relationship Id="rId9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1340768"/>
            <a:ext cx="5328592" cy="1687014"/>
          </a:xfrm>
          <a:prstGeom prst="rect">
            <a:avLst/>
          </a:prstGeom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043608" y="404664"/>
            <a:ext cx="755546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Муниципальное дошкольное образовательное бюджетное учреждение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детский сад комбинированного вида №117 муниципального образования городской округ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город-курорт Сочи Краснодарского края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35696" y="3356992"/>
            <a:ext cx="57606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Инициативный проект «Сенсорный коридор»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дс летом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332656"/>
            <a:ext cx="2448272" cy="18362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59832" y="548680"/>
            <a:ext cx="583264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u="sng" dirty="0" smtClean="0"/>
              <a:t>Описание проблемы: </a:t>
            </a:r>
            <a:r>
              <a:rPr lang="ru-RU" dirty="0" smtClean="0"/>
              <a:t>Детский сад № 117 города Сочи – маленький остров детства, окруженный горами и реликтовым </a:t>
            </a:r>
            <a:r>
              <a:rPr lang="ru-RU" dirty="0" err="1" smtClean="0"/>
              <a:t>колхидским</a:t>
            </a:r>
            <a:r>
              <a:rPr lang="ru-RU" dirty="0" smtClean="0"/>
              <a:t> лесом. Он построен в середине прошлого столетия. В его стенах воспитывалось не одно поколение </a:t>
            </a:r>
            <a:r>
              <a:rPr lang="ru-RU" dirty="0" err="1" smtClean="0"/>
              <a:t>краснополянцев</a:t>
            </a:r>
            <a:r>
              <a:rPr lang="ru-RU" dirty="0" smtClean="0"/>
              <a:t>. Сегодня их дети и даже внуки посещают нашу «Лесную сказку». Наверное поэтому у детского сада много друзей, которые хотят сделать его уютным, современным, комфортным. Это очень важно: ведь капитальный ремонт в здании не проводился с момента постройки. Узнав о муниципальном проекте «Сделаем вместе»,  инициативная группа родителей выступила с предложением сделать ремонт в одном из корпусов детского сада. Мы же выступаем за создание в детском саду современного развивающего образовательного пространства, которое обеспечит решение педагогических задач. Так родился совместный «</a:t>
            </a:r>
            <a:r>
              <a:rPr lang="ru-RU" dirty="0" err="1" smtClean="0"/>
              <a:t>родительско-педагогический</a:t>
            </a:r>
            <a:r>
              <a:rPr lang="ru-RU" dirty="0" smtClean="0"/>
              <a:t>» проект </a:t>
            </a:r>
            <a:endParaRPr lang="ru-RU" dirty="0" smtClean="0"/>
          </a:p>
          <a:p>
            <a:pPr algn="just"/>
            <a:r>
              <a:rPr lang="ru-RU" b="1" dirty="0" smtClean="0"/>
              <a:t>«</a:t>
            </a:r>
            <a:r>
              <a:rPr lang="ru-RU" b="1" dirty="0" smtClean="0"/>
              <a:t>Сенсорный коридор».</a:t>
            </a:r>
          </a:p>
          <a:p>
            <a:endParaRPr lang="ru-RU" dirty="0"/>
          </a:p>
        </p:txBody>
      </p:sp>
      <p:pic>
        <p:nvPicPr>
          <p:cNvPr id="14338" name="Picture 2" descr="C:\Users\Admin\Desktop\инициативное бюджетирование\фото для презентации\WhatsApp Image 2022-07-28 at 11.27.09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276872"/>
            <a:ext cx="2496277" cy="1872208"/>
          </a:xfrm>
          <a:prstGeom prst="rect">
            <a:avLst/>
          </a:prstGeom>
          <a:noFill/>
        </p:spPr>
      </p:pic>
      <p:pic>
        <p:nvPicPr>
          <p:cNvPr id="14339" name="Picture 3" descr="C:\Users\Admin\Desktop\инициативное бюджетирование\фото для презентации\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221088"/>
            <a:ext cx="2520280" cy="17281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AutoShape 4" descr="https://shareslide.ru/img/thumbs/0cbfb483542ddf2e8fd1800ce8d3b749-800x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6" name="Схема 5"/>
          <p:cNvGraphicFramePr/>
          <p:nvPr/>
        </p:nvGraphicFramePr>
        <p:xfrm>
          <a:off x="1043608" y="242088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Схема 8"/>
          <p:cNvGraphicFramePr/>
          <p:nvPr/>
        </p:nvGraphicFramePr>
        <p:xfrm>
          <a:off x="1043608" y="141277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0" name="Схема 9"/>
          <p:cNvGraphicFramePr/>
          <p:nvPr/>
        </p:nvGraphicFramePr>
        <p:xfrm>
          <a:off x="1043608" y="116632"/>
          <a:ext cx="6096000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27655" name="Picture 7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092280" y="1700808"/>
            <a:ext cx="1872208" cy="107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1187624" y="332656"/>
          <a:ext cx="7056784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" name="Группа 2"/>
          <p:cNvGrpSpPr/>
          <p:nvPr/>
        </p:nvGrpSpPr>
        <p:grpSpPr>
          <a:xfrm>
            <a:off x="1115616" y="1916832"/>
            <a:ext cx="7848872" cy="576064"/>
            <a:chOff x="0" y="0"/>
            <a:chExt cx="7781059" cy="461572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0" y="0"/>
              <a:ext cx="7344816" cy="46157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Скругленный прямоугольник 4"/>
            <p:cNvSpPr/>
            <p:nvPr/>
          </p:nvSpPr>
          <p:spPr>
            <a:xfrm>
              <a:off x="22532" y="22532"/>
              <a:ext cx="7758527" cy="3467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200" dirty="0" smtClean="0"/>
                <a:t>Сейчас наше пространство выглядит так</a:t>
              </a:r>
              <a:endParaRPr lang="ru-RU" sz="3200" kern="1200" dirty="0"/>
            </a:p>
          </p:txBody>
        </p:sp>
      </p:grpSp>
      <p:pic>
        <p:nvPicPr>
          <p:cNvPr id="6" name="Рисунок 5" descr="d2d63d06-5c77-4d14-b7a7-f37ba41d8ed6.jp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403648" y="2708920"/>
            <a:ext cx="2160240" cy="2880320"/>
          </a:xfrm>
          <a:prstGeom prst="rect">
            <a:avLst/>
          </a:prstGeom>
        </p:spPr>
      </p:pic>
      <p:pic>
        <p:nvPicPr>
          <p:cNvPr id="7" name="Рисунок 6" descr="4dac0169-b882-4e81-b512-c50ee9deb251.jpg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707904" y="2708920"/>
            <a:ext cx="2160240" cy="2867144"/>
          </a:xfrm>
          <a:prstGeom prst="rect">
            <a:avLst/>
          </a:prstGeom>
        </p:spPr>
      </p:pic>
      <p:pic>
        <p:nvPicPr>
          <p:cNvPr id="8" name="Рисунок 7" descr="6aece8d7-46f7-44f5-9b2d-a68ca1eb2f9f (1).jpg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012160" y="2708920"/>
            <a:ext cx="2232248" cy="286511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043608" y="548680"/>
            <a:ext cx="7848872" cy="576064"/>
            <a:chOff x="0" y="0"/>
            <a:chExt cx="7781059" cy="461572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0" y="0"/>
              <a:ext cx="7344816" cy="46157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Скругленный прямоугольник 4"/>
            <p:cNvSpPr/>
            <p:nvPr/>
          </p:nvSpPr>
          <p:spPr>
            <a:xfrm>
              <a:off x="22532" y="22532"/>
              <a:ext cx="7758527" cy="3467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200" dirty="0" smtClean="0"/>
                <a:t>Мы хотим, чтобы оно стало таким</a:t>
              </a:r>
              <a:endParaRPr lang="ru-RU" sz="3200" kern="1200" dirty="0"/>
            </a:p>
          </p:txBody>
        </p:sp>
      </p:grpSp>
      <p:pic>
        <p:nvPicPr>
          <p:cNvPr id="5" name="Рисунок 4" descr="C:\Users\Admin\Desktop\инициативное бюджетирование\Рисунок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700808"/>
            <a:ext cx="7776864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1043608" y="332656"/>
          <a:ext cx="7848872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1043608" y="116632"/>
          <a:ext cx="6096000" cy="864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Схема 2"/>
          <p:cNvGraphicFramePr/>
          <p:nvPr/>
        </p:nvGraphicFramePr>
        <p:xfrm>
          <a:off x="1043608" y="1196752"/>
          <a:ext cx="6096000" cy="864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Скругленный прямоугольник 4"/>
          <p:cNvSpPr/>
          <p:nvPr/>
        </p:nvSpPr>
        <p:spPr>
          <a:xfrm>
            <a:off x="1066140" y="2803460"/>
            <a:ext cx="6050936" cy="41650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lvl="0" algn="l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3200" dirty="0" smtClean="0"/>
              <a:t>Проект будет реализован</a:t>
            </a:r>
            <a:endParaRPr lang="ru-RU" sz="3200" kern="1200" dirty="0"/>
          </a:p>
        </p:txBody>
      </p:sp>
      <p:graphicFrame>
        <p:nvGraphicFramePr>
          <p:cNvPr id="7" name="Схема 6"/>
          <p:cNvGraphicFramePr/>
          <p:nvPr/>
        </p:nvGraphicFramePr>
        <p:xfrm>
          <a:off x="1115616" y="2780928"/>
          <a:ext cx="6096000" cy="1512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1475656" y="1772816"/>
          <a:ext cx="698477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115616" y="548680"/>
            <a:ext cx="693625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Состав инициативной группы</a:t>
            </a:r>
            <a:endParaRPr lang="ru-RU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7" cstate="print"/>
          <a:srcRect b="52441"/>
          <a:stretch>
            <a:fillRect/>
          </a:stretch>
        </p:blipFill>
        <p:spPr bwMode="auto">
          <a:xfrm>
            <a:off x="1835696" y="2685630"/>
            <a:ext cx="792088" cy="535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8" cstate="print"/>
          <a:srcRect l="33199" t="3162" r="30440" b="66801"/>
          <a:stretch>
            <a:fillRect/>
          </a:stretch>
        </p:blipFill>
        <p:spPr bwMode="auto">
          <a:xfrm>
            <a:off x="1835696" y="1844824"/>
            <a:ext cx="69734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9" cstate="print"/>
          <a:srcRect l="35225" r="35264" b="61284"/>
          <a:stretch>
            <a:fillRect/>
          </a:stretch>
        </p:blipFill>
        <p:spPr bwMode="auto">
          <a:xfrm>
            <a:off x="1979712" y="3501008"/>
            <a:ext cx="5760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10" cstate="print"/>
          <a:srcRect l="50666" b="53856"/>
          <a:stretch>
            <a:fillRect/>
          </a:stretch>
        </p:blipFill>
        <p:spPr bwMode="auto">
          <a:xfrm>
            <a:off x="1979712" y="4365104"/>
            <a:ext cx="53287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11" cstate="print"/>
          <a:srcRect l="17816" r="46552" b="64871"/>
          <a:stretch>
            <a:fillRect/>
          </a:stretch>
        </p:blipFill>
        <p:spPr bwMode="auto">
          <a:xfrm>
            <a:off x="1979712" y="5145191"/>
            <a:ext cx="504056" cy="588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88640"/>
            <a:ext cx="7740352" cy="580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66</TotalTime>
  <Words>441</Words>
  <Application>Microsoft Office PowerPoint</Application>
  <PresentationFormat>Экран (4:3)</PresentationFormat>
  <Paragraphs>46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Солнцестояние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RePack by SPecialiST</cp:lastModifiedBy>
  <cp:revision>11</cp:revision>
  <dcterms:created xsi:type="dcterms:W3CDTF">2024-04-10T09:58:21Z</dcterms:created>
  <dcterms:modified xsi:type="dcterms:W3CDTF">2024-04-13T09:02:09Z</dcterms:modified>
</cp:coreProperties>
</file>